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9"/>
  </p:notesMasterIdLst>
  <p:handoutMasterIdLst>
    <p:handoutMasterId r:id="rId40"/>
  </p:handoutMasterIdLst>
  <p:sldIdLst>
    <p:sldId id="256" r:id="rId2"/>
    <p:sldId id="257" r:id="rId3"/>
    <p:sldId id="327" r:id="rId4"/>
    <p:sldId id="328" r:id="rId5"/>
    <p:sldId id="329" r:id="rId6"/>
    <p:sldId id="258" r:id="rId7"/>
    <p:sldId id="266" r:id="rId8"/>
    <p:sldId id="267" r:id="rId9"/>
    <p:sldId id="268" r:id="rId10"/>
    <p:sldId id="300" r:id="rId11"/>
    <p:sldId id="313" r:id="rId12"/>
    <p:sldId id="301" r:id="rId13"/>
    <p:sldId id="314" r:id="rId14"/>
    <p:sldId id="302" r:id="rId15"/>
    <p:sldId id="315" r:id="rId16"/>
    <p:sldId id="303" r:id="rId17"/>
    <p:sldId id="316" r:id="rId18"/>
    <p:sldId id="304" r:id="rId19"/>
    <p:sldId id="317" r:id="rId20"/>
    <p:sldId id="305" r:id="rId21"/>
    <p:sldId id="318" r:id="rId22"/>
    <p:sldId id="306" r:id="rId23"/>
    <p:sldId id="319" r:id="rId24"/>
    <p:sldId id="307" r:id="rId25"/>
    <p:sldId id="320" r:id="rId26"/>
    <p:sldId id="308" r:id="rId27"/>
    <p:sldId id="321" r:id="rId28"/>
    <p:sldId id="309" r:id="rId29"/>
    <p:sldId id="322" r:id="rId30"/>
    <p:sldId id="310" r:id="rId31"/>
    <p:sldId id="323" r:id="rId32"/>
    <p:sldId id="311" r:id="rId33"/>
    <p:sldId id="324" r:id="rId34"/>
    <p:sldId id="312" r:id="rId35"/>
    <p:sldId id="325" r:id="rId36"/>
    <p:sldId id="296" r:id="rId37"/>
    <p:sldId id="326" r:id="rId38"/>
  </p:sldIdLst>
  <p:sldSz cx="9144000" cy="6858000" type="screen4x3"/>
  <p:notesSz cx="6858000" cy="9144000"/>
  <p:defaultTextStyle>
    <a:defPPr>
      <a:defRPr lang="en-US"/>
    </a:defPPr>
    <a:lvl1pPr algn="l" rtl="0" eaLnBrk="0" fontAlgn="base" hangingPunct="0">
      <a:spcBef>
        <a:spcPct val="0"/>
      </a:spcBef>
      <a:spcAft>
        <a:spcPct val="0"/>
      </a:spcAft>
      <a:defRPr sz="4000" kern="1200">
        <a:solidFill>
          <a:schemeClr val="tx1"/>
        </a:solidFill>
        <a:latin typeface="Comic Sans MS" pitchFamily="66" charset="0"/>
        <a:ea typeface="+mn-ea"/>
        <a:cs typeface="+mn-cs"/>
      </a:defRPr>
    </a:lvl1pPr>
    <a:lvl2pPr marL="457200" algn="l" rtl="0" eaLnBrk="0" fontAlgn="base" hangingPunct="0">
      <a:spcBef>
        <a:spcPct val="0"/>
      </a:spcBef>
      <a:spcAft>
        <a:spcPct val="0"/>
      </a:spcAft>
      <a:defRPr sz="4000" kern="1200">
        <a:solidFill>
          <a:schemeClr val="tx1"/>
        </a:solidFill>
        <a:latin typeface="Comic Sans MS" pitchFamily="66" charset="0"/>
        <a:ea typeface="+mn-ea"/>
        <a:cs typeface="+mn-cs"/>
      </a:defRPr>
    </a:lvl2pPr>
    <a:lvl3pPr marL="914400" algn="l" rtl="0" eaLnBrk="0" fontAlgn="base" hangingPunct="0">
      <a:spcBef>
        <a:spcPct val="0"/>
      </a:spcBef>
      <a:spcAft>
        <a:spcPct val="0"/>
      </a:spcAft>
      <a:defRPr sz="4000" kern="1200">
        <a:solidFill>
          <a:schemeClr val="tx1"/>
        </a:solidFill>
        <a:latin typeface="Comic Sans MS" pitchFamily="66" charset="0"/>
        <a:ea typeface="+mn-ea"/>
        <a:cs typeface="+mn-cs"/>
      </a:defRPr>
    </a:lvl3pPr>
    <a:lvl4pPr marL="1371600" algn="l" rtl="0" eaLnBrk="0" fontAlgn="base" hangingPunct="0">
      <a:spcBef>
        <a:spcPct val="0"/>
      </a:spcBef>
      <a:spcAft>
        <a:spcPct val="0"/>
      </a:spcAft>
      <a:defRPr sz="4000" kern="1200">
        <a:solidFill>
          <a:schemeClr val="tx1"/>
        </a:solidFill>
        <a:latin typeface="Comic Sans MS" pitchFamily="66" charset="0"/>
        <a:ea typeface="+mn-ea"/>
        <a:cs typeface="+mn-cs"/>
      </a:defRPr>
    </a:lvl4pPr>
    <a:lvl5pPr marL="1828800" algn="l" rtl="0" eaLnBrk="0" fontAlgn="base" hangingPunct="0">
      <a:spcBef>
        <a:spcPct val="0"/>
      </a:spcBef>
      <a:spcAft>
        <a:spcPct val="0"/>
      </a:spcAft>
      <a:defRPr sz="4000" kern="1200">
        <a:solidFill>
          <a:schemeClr val="tx1"/>
        </a:solidFill>
        <a:latin typeface="Comic Sans MS" pitchFamily="66" charset="0"/>
        <a:ea typeface="+mn-ea"/>
        <a:cs typeface="+mn-cs"/>
      </a:defRPr>
    </a:lvl5pPr>
    <a:lvl6pPr marL="2286000" algn="l" defTabSz="914400" rtl="0" eaLnBrk="1" latinLnBrk="0" hangingPunct="1">
      <a:defRPr sz="4000" kern="1200">
        <a:solidFill>
          <a:schemeClr val="tx1"/>
        </a:solidFill>
        <a:latin typeface="Comic Sans MS" pitchFamily="66" charset="0"/>
        <a:ea typeface="+mn-ea"/>
        <a:cs typeface="+mn-cs"/>
      </a:defRPr>
    </a:lvl6pPr>
    <a:lvl7pPr marL="2743200" algn="l" defTabSz="914400" rtl="0" eaLnBrk="1" latinLnBrk="0" hangingPunct="1">
      <a:defRPr sz="4000" kern="1200">
        <a:solidFill>
          <a:schemeClr val="tx1"/>
        </a:solidFill>
        <a:latin typeface="Comic Sans MS" pitchFamily="66" charset="0"/>
        <a:ea typeface="+mn-ea"/>
        <a:cs typeface="+mn-cs"/>
      </a:defRPr>
    </a:lvl7pPr>
    <a:lvl8pPr marL="3200400" algn="l" defTabSz="914400" rtl="0" eaLnBrk="1" latinLnBrk="0" hangingPunct="1">
      <a:defRPr sz="4000" kern="1200">
        <a:solidFill>
          <a:schemeClr val="tx1"/>
        </a:solidFill>
        <a:latin typeface="Comic Sans MS" pitchFamily="66" charset="0"/>
        <a:ea typeface="+mn-ea"/>
        <a:cs typeface="+mn-cs"/>
      </a:defRPr>
    </a:lvl8pPr>
    <a:lvl9pPr marL="3657600" algn="l" defTabSz="914400" rtl="0" eaLnBrk="1" latinLnBrk="0" hangingPunct="1">
      <a:defRPr sz="4000" kern="1200">
        <a:solidFill>
          <a:schemeClr val="tx1"/>
        </a:solidFill>
        <a:latin typeface="Comic Sans MS" pitchFamily="66"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CC99FF"/>
    <a:srgbClr val="500086"/>
    <a:srgbClr val="6C00B6"/>
    <a:srgbClr val="9900CC"/>
    <a:srgbClr val="FEBC02"/>
    <a:srgbClr val="9900FF"/>
    <a:srgbClr val="00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949" autoAdjust="0"/>
    <p:restoredTop sz="90929"/>
  </p:normalViewPr>
  <p:slideViewPr>
    <p:cSldViewPr>
      <p:cViewPr varScale="1">
        <p:scale>
          <a:sx n="67" d="100"/>
          <a:sy n="67" d="100"/>
        </p:scale>
        <p:origin x="-660"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35" d="100"/>
          <a:sy n="35" d="100"/>
        </p:scale>
        <p:origin x="-1506" y="-6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4579"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4580"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4581"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869348CA-D1C0-4D07-81A3-2BF74E4EC5F2}"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2531"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253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2533"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253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253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B1B2C041-F541-4715-B8D5-C15E5C9AABA2}" type="slidenum">
              <a:rPr lang="en-US"/>
              <a:pPr/>
              <a:t>‹#›</a:t>
            </a:fld>
            <a:endParaRPr lang="en-US"/>
          </a:p>
        </p:txBody>
      </p:sp>
    </p:spTree>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50:50          POLL             PHONE-A-FRIEND</a:t>
            </a:r>
          </a:p>
        </p:txBody>
      </p:sp>
      <p:sp>
        <p:nvSpPr>
          <p:cNvPr id="7" name="Rectangle 7"/>
          <p:cNvSpPr>
            <a:spLocks noGrp="1" noChangeArrowheads="1"/>
          </p:cNvSpPr>
          <p:nvPr>
            <p:ph type="sldNum" sz="quarter" idx="5"/>
          </p:nvPr>
        </p:nvSpPr>
        <p:spPr>
          <a:ln/>
        </p:spPr>
        <p:txBody>
          <a:bodyPr/>
          <a:lstStyle/>
          <a:p>
            <a:fld id="{6B2B7837-E1D2-4E4F-96B3-7B47CAD58AF9}" type="slidenum">
              <a:rPr lang="en-US"/>
              <a:pPr/>
              <a:t>1</a:t>
            </a:fld>
            <a:endParaRPr lang="en-US"/>
          </a:p>
        </p:txBody>
      </p:sp>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p:txBody>
          <a:bodyPr/>
          <a:lstStyle/>
          <a:p>
            <a:r>
              <a:rPr lang="en-US"/>
              <a:t>Lifeline icons on the question slides are hyperlinks which will take you to the lifeline screen.  To return to the game, you may right click on the screen, choose Go, Previously Viewed.  This should return you to the question slide.  Alternatively, left click as usual to return to the game board, then click on the highest number that has been previously selected (in gold to indicate a followed hyperlink).</a:t>
            </a:r>
          </a:p>
          <a:p>
            <a:endParaRPr lang="en-US"/>
          </a:p>
          <a:p>
            <a:r>
              <a:rPr lang="en-US"/>
              <a:t>To utilize the 50:50 option, the moderator may tell the contestant which two options to disregard or, use Control-P to change the mouse arrow to a pen.  Draw a line through two incorrect responses, then use Control-A to change the pen back into an arrow and continue with the game.</a:t>
            </a:r>
          </a:p>
          <a:p>
            <a:endParaRPr lang="en-US"/>
          </a:p>
          <a:p>
            <a:r>
              <a:rPr lang="en-US"/>
              <a:t>Clicking on the action button on the phone handset image of the Phone a Friend lifeline slide will hyperlink to the Ask Jeeves web site where the participant may ask for help.</a:t>
            </a:r>
          </a:p>
          <a:p>
            <a:endParaRPr lang="en-US"/>
          </a:p>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NZ"/>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N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NZ"/>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sz="half" idx="1"/>
          </p:nvPr>
        </p:nvSpPr>
        <p:spPr>
          <a:xfrm>
            <a:off x="3810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Content Placeholder 3"/>
          <p:cNvSpPr>
            <a:spLocks noGrp="1"/>
          </p:cNvSpPr>
          <p:nvPr>
            <p:ph sz="half" idx="2"/>
          </p:nvPr>
        </p:nvSpPr>
        <p:spPr>
          <a:xfrm>
            <a:off x="46863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NZ"/>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NZ"/>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NZ"/>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NZ"/>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4650" y="274638"/>
            <a:ext cx="2114550" cy="6354762"/>
          </a:xfrm>
          <a:prstGeom prst="rect">
            <a:avLst/>
          </a:prstGeom>
        </p:spPr>
        <p:txBody>
          <a:bodyPr vert="eaVert"/>
          <a:lstStyle/>
          <a:p>
            <a:r>
              <a:rPr lang="en-US" smtClean="0"/>
              <a:t>Click to edit Master title style</a:t>
            </a:r>
            <a:endParaRPr lang="en-NZ"/>
          </a:p>
        </p:txBody>
      </p:sp>
      <p:sp>
        <p:nvSpPr>
          <p:cNvPr id="3" name="Vertical Text Placeholder 2"/>
          <p:cNvSpPr>
            <a:spLocks noGrp="1"/>
          </p:cNvSpPr>
          <p:nvPr>
            <p:ph type="body" orient="vert" idx="1"/>
          </p:nvPr>
        </p:nvSpPr>
        <p:spPr>
          <a:xfrm>
            <a:off x="381000" y="274638"/>
            <a:ext cx="6191250" cy="63547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Table Placeholder 2"/>
          <p:cNvSpPr>
            <a:spLocks noGrp="1"/>
          </p:cNvSpPr>
          <p:nvPr>
            <p:ph type="tbl" idx="1"/>
          </p:nvPr>
        </p:nvSpPr>
        <p:spPr>
          <a:xfrm>
            <a:off x="381000" y="2362200"/>
            <a:ext cx="8458200" cy="4267200"/>
          </a:xfrm>
        </p:spPr>
        <p:txBody>
          <a:bodyPr/>
          <a:lstStyle/>
          <a:p>
            <a:r>
              <a:rPr lang="en-US" smtClean="0"/>
              <a:t>Click icon to add table</a:t>
            </a:r>
            <a:endParaRPr lang="en-NZ"/>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hart Placeholder 2"/>
          <p:cNvSpPr>
            <a:spLocks noGrp="1"/>
          </p:cNvSpPr>
          <p:nvPr>
            <p:ph type="chart" idx="1"/>
          </p:nvPr>
        </p:nvSpPr>
        <p:spPr>
          <a:xfrm>
            <a:off x="381000" y="2362200"/>
            <a:ext cx="8458200" cy="4267200"/>
          </a:xfrm>
        </p:spPr>
        <p:txBody>
          <a:bodyPr/>
          <a:lstStyle/>
          <a:p>
            <a:r>
              <a:rPr lang="en-US" smtClean="0"/>
              <a:t>Click icon to add chart</a:t>
            </a:r>
            <a:endParaRPr lang="en-N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034" name="Picture 10" descr="C:\WINDOWS\Desktop\Millionaire\set2.jpg"/>
          <p:cNvPicPr>
            <a:picLocks noChangeAspect="1" noChangeArrowheads="1"/>
          </p:cNvPicPr>
          <p:nvPr/>
        </p:nvPicPr>
        <p:blipFill>
          <a:blip r:embed="rId15">
            <a:lum bright="38000"/>
          </a:blip>
          <a:srcRect/>
          <a:stretch>
            <a:fillRect/>
          </a:stretch>
        </p:blipFill>
        <p:spPr bwMode="auto">
          <a:xfrm>
            <a:off x="0" y="0"/>
            <a:ext cx="9220200" cy="6915150"/>
          </a:xfrm>
          <a:prstGeom prst="rect">
            <a:avLst/>
          </a:prstGeom>
          <a:noFill/>
          <a:ln w="9525">
            <a:noFill/>
            <a:miter lim="800000"/>
            <a:headEnd/>
            <a:tailEnd/>
          </a:ln>
        </p:spPr>
      </p:pic>
      <p:sp>
        <p:nvSpPr>
          <p:cNvPr id="1027" name="Rectangle 3"/>
          <p:cNvSpPr>
            <a:spLocks noGrp="1" noChangeArrowheads="1"/>
          </p:cNvSpPr>
          <p:nvPr>
            <p:ph type="body" idx="1"/>
          </p:nvPr>
        </p:nvSpPr>
        <p:spPr bwMode="auto">
          <a:xfrm>
            <a:off x="381000" y="2362200"/>
            <a:ext cx="8458200" cy="426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p:cTn id="7" dur="500" fill="hold"/>
                                        <p:tgtEl>
                                          <p:spTgt spid="1027">
                                            <p:txEl>
                                              <p:pRg st="0" end="0"/>
                                            </p:txEl>
                                          </p:spTgt>
                                        </p:tgtEl>
                                        <p:attrNameLst>
                                          <p:attrName>ppt_x</p:attrName>
                                        </p:attrNameLst>
                                      </p:cBhvr>
                                      <p:tavLst>
                                        <p:tav tm="0">
                                          <p:val>
                                            <p:strVal val="#ppt_x-#ppt_w/2"/>
                                          </p:val>
                                        </p:tav>
                                        <p:tav tm="100000">
                                          <p:val>
                                            <p:strVal val="#ppt_x"/>
                                          </p:val>
                                        </p:tav>
                                      </p:tavLst>
                                    </p:anim>
                                    <p:anim calcmode="lin" valueType="num">
                                      <p:cBhvr>
                                        <p:cTn id="8" dur="500" fill="hold"/>
                                        <p:tgtEl>
                                          <p:spTgt spid="102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0" dur="500" fill="hold"/>
                                        <p:tgtEl>
                                          <p:spTgt spid="1027">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7" presetClass="entr" presetSubtype="8" fill="hold" grpId="0" nodeType="clickEffect">
                                  <p:stCondLst>
                                    <p:cond delay="0"/>
                                  </p:stCondLst>
                                  <p:childTnLst>
                                    <p:set>
                                      <p:cBhvr>
                                        <p:cTn id="14" dur="1" fill="hold">
                                          <p:stCondLst>
                                            <p:cond delay="0"/>
                                          </p:stCondLst>
                                        </p:cTn>
                                        <p:tgtEl>
                                          <p:spTgt spid="1027">
                                            <p:txEl>
                                              <p:pRg st="1" end="1"/>
                                            </p:txEl>
                                          </p:spTgt>
                                        </p:tgtEl>
                                        <p:attrNameLst>
                                          <p:attrName>style.visibility</p:attrName>
                                        </p:attrNameLst>
                                      </p:cBhvr>
                                      <p:to>
                                        <p:strVal val="visible"/>
                                      </p:to>
                                    </p:set>
                                    <p:anim calcmode="lin" valueType="num">
                                      <p:cBhvr>
                                        <p:cTn id="15" dur="500" fill="hold"/>
                                        <p:tgtEl>
                                          <p:spTgt spid="1027">
                                            <p:txEl>
                                              <p:pRg st="1" end="1"/>
                                            </p:txEl>
                                          </p:spTgt>
                                        </p:tgtEl>
                                        <p:attrNameLst>
                                          <p:attrName>ppt_x</p:attrName>
                                        </p:attrNameLst>
                                      </p:cBhvr>
                                      <p:tavLst>
                                        <p:tav tm="0">
                                          <p:val>
                                            <p:strVal val="#ppt_x-#ppt_w/2"/>
                                          </p:val>
                                        </p:tav>
                                        <p:tav tm="100000">
                                          <p:val>
                                            <p:strVal val="#ppt_x"/>
                                          </p:val>
                                        </p:tav>
                                      </p:tavLst>
                                    </p:anim>
                                    <p:anim calcmode="lin" valueType="num">
                                      <p:cBhvr>
                                        <p:cTn id="16" dur="500" fill="hold"/>
                                        <p:tgtEl>
                                          <p:spTgt spid="1027">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1027">
                                            <p:txEl>
                                              <p:pRg st="1" end="1"/>
                                            </p:txEl>
                                          </p:spTgt>
                                        </p:tgtEl>
                                        <p:attrNameLst>
                                          <p:attrName>ppt_h</p:attrName>
                                        </p:attrNameLst>
                                      </p:cBhvr>
                                      <p:tavLst>
                                        <p:tav tm="0">
                                          <p:val>
                                            <p:strVal val="#ppt_h"/>
                                          </p:val>
                                        </p:tav>
                                        <p:tav tm="100000">
                                          <p:val>
                                            <p:strVal val="#ppt_h"/>
                                          </p:val>
                                        </p:tav>
                                      </p:tavLst>
                                    </p:anim>
                                  </p:childTnLst>
                                </p:cTn>
                              </p:par>
                              <p:par>
                                <p:cTn id="19" presetID="17" presetClass="entr" presetSubtype="8" fill="hold" grpId="0" nodeType="withEffect">
                                  <p:stCondLst>
                                    <p:cond delay="0"/>
                                  </p:stCondLst>
                                  <p:childTnLst>
                                    <p:set>
                                      <p:cBhvr>
                                        <p:cTn id="20" dur="1" fill="hold">
                                          <p:stCondLst>
                                            <p:cond delay="0"/>
                                          </p:stCondLst>
                                        </p:cTn>
                                        <p:tgtEl>
                                          <p:spTgt spid="1027">
                                            <p:txEl>
                                              <p:pRg st="2" end="2"/>
                                            </p:txEl>
                                          </p:spTgt>
                                        </p:tgtEl>
                                        <p:attrNameLst>
                                          <p:attrName>style.visibility</p:attrName>
                                        </p:attrNameLst>
                                      </p:cBhvr>
                                      <p:to>
                                        <p:strVal val="visible"/>
                                      </p:to>
                                    </p:set>
                                    <p:anim calcmode="lin" valueType="num">
                                      <p:cBhvr>
                                        <p:cTn id="21" dur="500" fill="hold"/>
                                        <p:tgtEl>
                                          <p:spTgt spid="1027">
                                            <p:txEl>
                                              <p:pRg st="2" end="2"/>
                                            </p:txEl>
                                          </p:spTgt>
                                        </p:tgtEl>
                                        <p:attrNameLst>
                                          <p:attrName>ppt_x</p:attrName>
                                        </p:attrNameLst>
                                      </p:cBhvr>
                                      <p:tavLst>
                                        <p:tav tm="0">
                                          <p:val>
                                            <p:strVal val="#ppt_x-#ppt_w/2"/>
                                          </p:val>
                                        </p:tav>
                                        <p:tav tm="100000">
                                          <p:val>
                                            <p:strVal val="#ppt_x"/>
                                          </p:val>
                                        </p:tav>
                                      </p:tavLst>
                                    </p:anim>
                                    <p:anim calcmode="lin" valueType="num">
                                      <p:cBhvr>
                                        <p:cTn id="22" dur="500" fill="hold"/>
                                        <p:tgtEl>
                                          <p:spTgt spid="1027">
                                            <p:txEl>
                                              <p:pRg st="2" end="2"/>
                                            </p:txEl>
                                          </p:spTgt>
                                        </p:tgtEl>
                                        <p:attrNameLst>
                                          <p:attrName>ppt_y</p:attrName>
                                        </p:attrNameLst>
                                      </p:cBhvr>
                                      <p:tavLst>
                                        <p:tav tm="0">
                                          <p:val>
                                            <p:strVal val="#ppt_y"/>
                                          </p:val>
                                        </p:tav>
                                        <p:tav tm="100000">
                                          <p:val>
                                            <p:strVal val="#ppt_y"/>
                                          </p:val>
                                        </p:tav>
                                      </p:tavLst>
                                    </p:anim>
                                    <p:anim calcmode="lin" valueType="num">
                                      <p:cBhvr>
                                        <p:cTn id="23"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2" end="2"/>
                                            </p:txEl>
                                          </p:spTgt>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1027">
                                            <p:txEl>
                                              <p:pRg st="3" end="3"/>
                                            </p:txEl>
                                          </p:spTgt>
                                        </p:tgtEl>
                                        <p:attrNameLst>
                                          <p:attrName>style.visibility</p:attrName>
                                        </p:attrNameLst>
                                      </p:cBhvr>
                                      <p:to>
                                        <p:strVal val="visible"/>
                                      </p:to>
                                    </p:set>
                                    <p:anim calcmode="lin" valueType="num">
                                      <p:cBhvr>
                                        <p:cTn id="27" dur="500" fill="hold"/>
                                        <p:tgtEl>
                                          <p:spTgt spid="1027">
                                            <p:txEl>
                                              <p:pRg st="3" end="3"/>
                                            </p:txEl>
                                          </p:spTgt>
                                        </p:tgtEl>
                                        <p:attrNameLst>
                                          <p:attrName>ppt_x</p:attrName>
                                        </p:attrNameLst>
                                      </p:cBhvr>
                                      <p:tavLst>
                                        <p:tav tm="0">
                                          <p:val>
                                            <p:strVal val="#ppt_x-#ppt_w/2"/>
                                          </p:val>
                                        </p:tav>
                                        <p:tav tm="100000">
                                          <p:val>
                                            <p:strVal val="#ppt_x"/>
                                          </p:val>
                                        </p:tav>
                                      </p:tavLst>
                                    </p:anim>
                                    <p:anim calcmode="lin" valueType="num">
                                      <p:cBhvr>
                                        <p:cTn id="28" dur="500" fill="hold"/>
                                        <p:tgtEl>
                                          <p:spTgt spid="1027">
                                            <p:txEl>
                                              <p:pRg st="3" end="3"/>
                                            </p:txEl>
                                          </p:spTgt>
                                        </p:tgtEl>
                                        <p:attrNameLst>
                                          <p:attrName>ppt_y</p:attrName>
                                        </p:attrNameLst>
                                      </p:cBhvr>
                                      <p:tavLst>
                                        <p:tav tm="0">
                                          <p:val>
                                            <p:strVal val="#ppt_y"/>
                                          </p:val>
                                        </p:tav>
                                        <p:tav tm="100000">
                                          <p:val>
                                            <p:strVal val="#ppt_y"/>
                                          </p:val>
                                        </p:tav>
                                      </p:tavLst>
                                    </p:anim>
                                    <p:anim calcmode="lin" valueType="num">
                                      <p:cBhvr>
                                        <p:cTn id="29"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1027">
                                            <p:txEl>
                                              <p:pRg st="3" end="3"/>
                                            </p:txEl>
                                          </p:spTgt>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1027">
                                            <p:txEl>
                                              <p:pRg st="4" end="4"/>
                                            </p:txEl>
                                          </p:spTgt>
                                        </p:tgtEl>
                                        <p:attrNameLst>
                                          <p:attrName>style.visibility</p:attrName>
                                        </p:attrNameLst>
                                      </p:cBhvr>
                                      <p:to>
                                        <p:strVal val="visible"/>
                                      </p:to>
                                    </p:set>
                                    <p:anim calcmode="lin" valueType="num">
                                      <p:cBhvr>
                                        <p:cTn id="33" dur="500" fill="hold"/>
                                        <p:tgtEl>
                                          <p:spTgt spid="1027">
                                            <p:txEl>
                                              <p:pRg st="4" end="4"/>
                                            </p:txEl>
                                          </p:spTgt>
                                        </p:tgtEl>
                                        <p:attrNameLst>
                                          <p:attrName>ppt_x</p:attrName>
                                        </p:attrNameLst>
                                      </p:cBhvr>
                                      <p:tavLst>
                                        <p:tav tm="0">
                                          <p:val>
                                            <p:strVal val="#ppt_x-#ppt_w/2"/>
                                          </p:val>
                                        </p:tav>
                                        <p:tav tm="100000">
                                          <p:val>
                                            <p:strVal val="#ppt_x"/>
                                          </p:val>
                                        </p:tav>
                                      </p:tavLst>
                                    </p:anim>
                                    <p:anim calcmode="lin" valueType="num">
                                      <p:cBhvr>
                                        <p:cTn id="34" dur="500" fill="hold"/>
                                        <p:tgtEl>
                                          <p:spTgt spid="1027">
                                            <p:txEl>
                                              <p:pRg st="4" end="4"/>
                                            </p:txEl>
                                          </p:spTgt>
                                        </p:tgtEl>
                                        <p:attrNameLst>
                                          <p:attrName>ppt_y</p:attrName>
                                        </p:attrNameLst>
                                      </p:cBhvr>
                                      <p:tavLst>
                                        <p:tav tm="0">
                                          <p:val>
                                            <p:strVal val="#ppt_y"/>
                                          </p:val>
                                        </p:tav>
                                        <p:tav tm="100000">
                                          <p:val>
                                            <p:strVal val="#ppt_y"/>
                                          </p:val>
                                        </p:tav>
                                      </p:tavLst>
                                    </p:anim>
                                    <p:anim calcmode="lin" valueType="num">
                                      <p:cBhvr>
                                        <p:cTn id="35"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1027">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bldLvl="2" autoUpdateAnimBg="0">
        <p:tmplLst>
          <p:tmpl lvl="1">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2">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3">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4">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5">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Lst>
      </p:bldP>
    </p:bldLst>
  </p:timing>
  <p:txStyles>
    <p:titleStyle>
      <a:lvl1pPr algn="ctr" rtl="0" eaLnBrk="1" fontAlgn="base" hangingPunct="1">
        <a:spcBef>
          <a:spcPct val="0"/>
        </a:spcBef>
        <a:spcAft>
          <a:spcPct val="0"/>
        </a:spcAft>
        <a:defRPr sz="5400">
          <a:solidFill>
            <a:srgbClr val="FEBC02"/>
          </a:solidFill>
          <a:latin typeface="+mj-lt"/>
          <a:ea typeface="+mj-ea"/>
          <a:cs typeface="+mj-cs"/>
        </a:defRPr>
      </a:lvl1pPr>
      <a:lvl2pPr algn="ctr" rtl="0" eaLnBrk="1" fontAlgn="base" hangingPunct="1">
        <a:spcBef>
          <a:spcPct val="0"/>
        </a:spcBef>
        <a:spcAft>
          <a:spcPct val="0"/>
        </a:spcAft>
        <a:defRPr sz="5400">
          <a:solidFill>
            <a:srgbClr val="FEBC02"/>
          </a:solidFill>
          <a:latin typeface="Comic Sans MS" pitchFamily="66" charset="0"/>
        </a:defRPr>
      </a:lvl2pPr>
      <a:lvl3pPr algn="ctr" rtl="0" eaLnBrk="1" fontAlgn="base" hangingPunct="1">
        <a:spcBef>
          <a:spcPct val="0"/>
        </a:spcBef>
        <a:spcAft>
          <a:spcPct val="0"/>
        </a:spcAft>
        <a:defRPr sz="5400">
          <a:solidFill>
            <a:srgbClr val="FEBC02"/>
          </a:solidFill>
          <a:latin typeface="Comic Sans MS" pitchFamily="66" charset="0"/>
        </a:defRPr>
      </a:lvl3pPr>
      <a:lvl4pPr algn="ctr" rtl="0" eaLnBrk="1" fontAlgn="base" hangingPunct="1">
        <a:spcBef>
          <a:spcPct val="0"/>
        </a:spcBef>
        <a:spcAft>
          <a:spcPct val="0"/>
        </a:spcAft>
        <a:defRPr sz="5400">
          <a:solidFill>
            <a:srgbClr val="FEBC02"/>
          </a:solidFill>
          <a:latin typeface="Comic Sans MS" pitchFamily="66" charset="0"/>
        </a:defRPr>
      </a:lvl4pPr>
      <a:lvl5pPr algn="ctr" rtl="0" eaLnBrk="1" fontAlgn="base" hangingPunct="1">
        <a:spcBef>
          <a:spcPct val="0"/>
        </a:spcBef>
        <a:spcAft>
          <a:spcPct val="0"/>
        </a:spcAft>
        <a:defRPr sz="5400">
          <a:solidFill>
            <a:srgbClr val="FEBC02"/>
          </a:solidFill>
          <a:latin typeface="Comic Sans MS" pitchFamily="66" charset="0"/>
        </a:defRPr>
      </a:lvl5pPr>
      <a:lvl6pPr marL="457200" algn="ctr" rtl="0" eaLnBrk="1" fontAlgn="base" hangingPunct="1">
        <a:spcBef>
          <a:spcPct val="0"/>
        </a:spcBef>
        <a:spcAft>
          <a:spcPct val="0"/>
        </a:spcAft>
        <a:defRPr sz="5400">
          <a:solidFill>
            <a:srgbClr val="FEBC02"/>
          </a:solidFill>
          <a:latin typeface="Comic Sans MS" pitchFamily="66" charset="0"/>
        </a:defRPr>
      </a:lvl6pPr>
      <a:lvl7pPr marL="914400" algn="ctr" rtl="0" eaLnBrk="1" fontAlgn="base" hangingPunct="1">
        <a:spcBef>
          <a:spcPct val="0"/>
        </a:spcBef>
        <a:spcAft>
          <a:spcPct val="0"/>
        </a:spcAft>
        <a:defRPr sz="5400">
          <a:solidFill>
            <a:srgbClr val="FEBC02"/>
          </a:solidFill>
          <a:latin typeface="Comic Sans MS" pitchFamily="66" charset="0"/>
        </a:defRPr>
      </a:lvl7pPr>
      <a:lvl8pPr marL="1371600" algn="ctr" rtl="0" eaLnBrk="1" fontAlgn="base" hangingPunct="1">
        <a:spcBef>
          <a:spcPct val="0"/>
        </a:spcBef>
        <a:spcAft>
          <a:spcPct val="0"/>
        </a:spcAft>
        <a:defRPr sz="5400">
          <a:solidFill>
            <a:srgbClr val="FEBC02"/>
          </a:solidFill>
          <a:latin typeface="Comic Sans MS" pitchFamily="66" charset="0"/>
        </a:defRPr>
      </a:lvl8pPr>
      <a:lvl9pPr marL="1828800" algn="ctr" rtl="0" eaLnBrk="1" fontAlgn="base" hangingPunct="1">
        <a:spcBef>
          <a:spcPct val="0"/>
        </a:spcBef>
        <a:spcAft>
          <a:spcPct val="0"/>
        </a:spcAft>
        <a:defRPr sz="5400">
          <a:solidFill>
            <a:srgbClr val="FEBC02"/>
          </a:solidFill>
          <a:latin typeface="Comic Sans MS" pitchFamily="66" charset="0"/>
        </a:defRPr>
      </a:lvl9pPr>
    </p:titleStyle>
    <p:bodyStyle>
      <a:lvl1pPr marL="342900" indent="-342900" algn="l" rtl="0" eaLnBrk="1" fontAlgn="base" hangingPunct="1">
        <a:spcBef>
          <a:spcPct val="20000"/>
        </a:spcBef>
        <a:spcAft>
          <a:spcPct val="0"/>
        </a:spcAft>
        <a:buChar char="•"/>
        <a:defRPr sz="4000">
          <a:solidFill>
            <a:srgbClr val="500086"/>
          </a:solidFill>
          <a:latin typeface="+mn-lt"/>
          <a:ea typeface="+mn-ea"/>
          <a:cs typeface="+mn-cs"/>
        </a:defRPr>
      </a:lvl1pPr>
      <a:lvl2pPr marL="742950" indent="-285750" algn="l" rtl="0" eaLnBrk="1" fontAlgn="base" hangingPunct="1">
        <a:spcBef>
          <a:spcPct val="20000"/>
        </a:spcBef>
        <a:spcAft>
          <a:spcPct val="0"/>
        </a:spcAft>
        <a:buChar char="–"/>
        <a:defRPr sz="3600">
          <a:solidFill>
            <a:srgbClr val="500086"/>
          </a:solidFill>
          <a:latin typeface="+mn-lt"/>
        </a:defRPr>
      </a:lvl2pPr>
      <a:lvl3pPr marL="1143000" indent="-228600" algn="l" rtl="0" eaLnBrk="1" fontAlgn="base" hangingPunct="1">
        <a:spcBef>
          <a:spcPct val="20000"/>
        </a:spcBef>
        <a:spcAft>
          <a:spcPct val="0"/>
        </a:spcAft>
        <a:buChar char="•"/>
        <a:defRPr sz="2400">
          <a:solidFill>
            <a:srgbClr val="500086"/>
          </a:solidFill>
          <a:latin typeface="+mn-lt"/>
        </a:defRPr>
      </a:lvl3pPr>
      <a:lvl4pPr marL="1600200" indent="-228600" algn="l" rtl="0" eaLnBrk="1" fontAlgn="base" hangingPunct="1">
        <a:spcBef>
          <a:spcPct val="20000"/>
        </a:spcBef>
        <a:spcAft>
          <a:spcPct val="0"/>
        </a:spcAft>
        <a:buChar char="–"/>
        <a:defRPr sz="2000">
          <a:solidFill>
            <a:srgbClr val="500086"/>
          </a:solidFill>
          <a:latin typeface="+mn-lt"/>
        </a:defRPr>
      </a:lvl4pPr>
      <a:lvl5pPr marL="2057400" indent="-228600" algn="l" rtl="0" eaLnBrk="1" fontAlgn="base" hangingPunct="1">
        <a:spcBef>
          <a:spcPct val="20000"/>
        </a:spcBef>
        <a:spcAft>
          <a:spcPct val="0"/>
        </a:spcAft>
        <a:buChar char="»"/>
        <a:defRPr sz="2000">
          <a:solidFill>
            <a:srgbClr val="500086"/>
          </a:solidFill>
          <a:latin typeface="+mn-lt"/>
        </a:defRPr>
      </a:lvl5pPr>
      <a:lvl6pPr marL="2514600" indent="-228600" algn="l" rtl="0" eaLnBrk="1" fontAlgn="base" hangingPunct="1">
        <a:spcBef>
          <a:spcPct val="20000"/>
        </a:spcBef>
        <a:spcAft>
          <a:spcPct val="0"/>
        </a:spcAft>
        <a:buChar char="»"/>
        <a:defRPr sz="2000">
          <a:solidFill>
            <a:srgbClr val="500086"/>
          </a:solidFill>
          <a:latin typeface="+mn-lt"/>
        </a:defRPr>
      </a:lvl6pPr>
      <a:lvl7pPr marL="2971800" indent="-228600" algn="l" rtl="0" eaLnBrk="1" fontAlgn="base" hangingPunct="1">
        <a:spcBef>
          <a:spcPct val="20000"/>
        </a:spcBef>
        <a:spcAft>
          <a:spcPct val="0"/>
        </a:spcAft>
        <a:buChar char="»"/>
        <a:defRPr sz="2000">
          <a:solidFill>
            <a:srgbClr val="500086"/>
          </a:solidFill>
          <a:latin typeface="+mn-lt"/>
        </a:defRPr>
      </a:lvl7pPr>
      <a:lvl8pPr marL="3429000" indent="-228600" algn="l" rtl="0" eaLnBrk="1" fontAlgn="base" hangingPunct="1">
        <a:spcBef>
          <a:spcPct val="20000"/>
        </a:spcBef>
        <a:spcAft>
          <a:spcPct val="0"/>
        </a:spcAft>
        <a:buChar char="»"/>
        <a:defRPr sz="2000">
          <a:solidFill>
            <a:srgbClr val="500086"/>
          </a:solidFill>
          <a:latin typeface="+mn-lt"/>
        </a:defRPr>
      </a:lvl8pPr>
      <a:lvl9pPr marL="3886200" indent="-228600" algn="l" rtl="0" eaLnBrk="1" fontAlgn="base" hangingPunct="1">
        <a:spcBef>
          <a:spcPct val="20000"/>
        </a:spcBef>
        <a:spcAft>
          <a:spcPct val="0"/>
        </a:spcAft>
        <a:buChar char="»"/>
        <a:defRPr sz="2000">
          <a:solidFill>
            <a:srgbClr val="50008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1.xml"/><Relationship Id="rId7" Type="http://schemas.openxmlformats.org/officeDocument/2006/relationships/oleObject" Target="../embeddings/oleObject1.bin"/><Relationship Id="rId2" Type="http://schemas.openxmlformats.org/officeDocument/2006/relationships/audio" Target="file:///U:\PPT\Millionaire\Lets%20play%20millionaire.wav" TargetMode="External"/><Relationship Id="rId1" Type="http://schemas.openxmlformats.org/officeDocument/2006/relationships/vmlDrawing" Target="../drawings/vmlDrawing1.vml"/><Relationship Id="rId6" Type="http://schemas.openxmlformats.org/officeDocument/2006/relationships/image" Target="../media/image1.jpeg"/><Relationship Id="rId5" Type="http://schemas.openxmlformats.org/officeDocument/2006/relationships/audio" Target="../media/audio1.wav"/><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slide" Target="slide34.xml"/><Relationship Id="rId13" Type="http://schemas.openxmlformats.org/officeDocument/2006/relationships/slide" Target="slide26.xml"/><Relationship Id="rId18" Type="http://schemas.openxmlformats.org/officeDocument/2006/relationships/slide" Target="slide16.xml"/><Relationship Id="rId3" Type="http://schemas.openxmlformats.org/officeDocument/2006/relationships/oleObject" Target="../embeddings/oleObject2.bin"/><Relationship Id="rId21" Type="http://schemas.openxmlformats.org/officeDocument/2006/relationships/slide" Target="slide10.xml"/><Relationship Id="rId7" Type="http://schemas.openxmlformats.org/officeDocument/2006/relationships/image" Target="../media/image5.jpeg"/><Relationship Id="rId12" Type="http://schemas.openxmlformats.org/officeDocument/2006/relationships/slide" Target="slide28.xml"/><Relationship Id="rId17" Type="http://schemas.openxmlformats.org/officeDocument/2006/relationships/slide" Target="slide18.xml"/><Relationship Id="rId2" Type="http://schemas.openxmlformats.org/officeDocument/2006/relationships/slideLayout" Target="../slideLayouts/slideLayout12.xml"/><Relationship Id="rId16" Type="http://schemas.openxmlformats.org/officeDocument/2006/relationships/slide" Target="slide20.xml"/><Relationship Id="rId20" Type="http://schemas.openxmlformats.org/officeDocument/2006/relationships/slide" Target="slide12.xml"/><Relationship Id="rId1" Type="http://schemas.openxmlformats.org/officeDocument/2006/relationships/vmlDrawing" Target="../drawings/vmlDrawing2.vml"/><Relationship Id="rId6" Type="http://schemas.openxmlformats.org/officeDocument/2006/relationships/hyperlink" Target="http://www.askjeevesforkids.com/" TargetMode="External"/><Relationship Id="rId11" Type="http://schemas.openxmlformats.org/officeDocument/2006/relationships/slide" Target="slide30.xml"/><Relationship Id="rId24" Type="http://schemas.openxmlformats.org/officeDocument/2006/relationships/hyperlink" Target="file:///A:\My%20Documents\Show%20Me%20Da%20Money%20File\Show%20Me%201-1.ppt%23-1,4,No%20Slide%20Title" TargetMode="External"/><Relationship Id="rId5" Type="http://schemas.openxmlformats.org/officeDocument/2006/relationships/image" Target="../media/image4.jpeg"/><Relationship Id="rId15" Type="http://schemas.openxmlformats.org/officeDocument/2006/relationships/slide" Target="slide22.xml"/><Relationship Id="rId23" Type="http://schemas.openxmlformats.org/officeDocument/2006/relationships/slide" Target="slide6.xml"/><Relationship Id="rId10" Type="http://schemas.openxmlformats.org/officeDocument/2006/relationships/slide" Target="slide32.xml"/><Relationship Id="rId19" Type="http://schemas.openxmlformats.org/officeDocument/2006/relationships/slide" Target="slide14.xml"/><Relationship Id="rId4" Type="http://schemas.openxmlformats.org/officeDocument/2006/relationships/image" Target="../media/image3.jpeg"/><Relationship Id="rId9" Type="http://schemas.openxmlformats.org/officeDocument/2006/relationships/audio" Target="../media/audio2.wav"/><Relationship Id="rId14" Type="http://schemas.openxmlformats.org/officeDocument/2006/relationships/slide" Target="slide24.xml"/><Relationship Id="rId22" Type="http://schemas.openxmlformats.org/officeDocument/2006/relationships/slide" Target="slide8.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3.xml"/><Relationship Id="rId1" Type="http://schemas.openxmlformats.org/officeDocument/2006/relationships/audio" Target="file:///C:\My%20Documents\ask%20audience.wav" TargetMode="External"/><Relationship Id="rId6" Type="http://schemas.openxmlformats.org/officeDocument/2006/relationships/image" Target="../media/image7.jpeg"/><Relationship Id="rId5" Type="http://schemas.openxmlformats.org/officeDocument/2006/relationships/slide" Target="slide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hyperlink" Target="http://www.askjeevesforkids.com/" TargetMode="External"/><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audio" Target="../media/audio3.wav"/><Relationship Id="rId7" Type="http://schemas.openxmlformats.org/officeDocument/2006/relationships/slide" Target="slide4.xml"/><Relationship Id="rId12" Type="http://schemas.openxmlformats.org/officeDocument/2006/relationships/slide" Target="slide36.xml"/><Relationship Id="rId2" Type="http://schemas.openxmlformats.org/officeDocument/2006/relationships/slideLayout" Target="../slideLayouts/slideLayout7.xml"/><Relationship Id="rId1" Type="http://schemas.openxmlformats.org/officeDocument/2006/relationships/audio" Target="file:///C:\My%20Documents\final%20answer.wav" TargetMode="External"/><Relationship Id="rId6" Type="http://schemas.openxmlformats.org/officeDocument/2006/relationships/image" Target="../media/image3.jpeg"/><Relationship Id="rId11" Type="http://schemas.openxmlformats.org/officeDocument/2006/relationships/slide" Target="slide7.xml"/><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image" Target="../media/image2.png"/><Relationship Id="rId9" Type="http://schemas.openxmlformats.org/officeDocument/2006/relationships/slide" Target="slide5.xml"/></Relationships>
</file>

<file path=ppt/slides/_rels/slide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slide" Target="slide9.xml"/><Relationship Id="rId9" Type="http://schemas.openxmlformats.org/officeDocument/2006/relationships/slide" Target="slide5.xml"/></Relationships>
</file>

<file path=ppt/slides/_rels/slide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slide" Target="slide11.xml"/><Relationship Id="rId9" Type="http://schemas.openxmlformats.org/officeDocument/2006/relationships/slide" Target="slide5.xml"/></Relationships>
</file>

<file path=ppt/slides/_rels/slide1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4.wav"/><Relationship Id="rId1" Type="http://schemas.openxmlformats.org/officeDocument/2006/relationships/vmlDrawing" Target="../drawings/vmlDrawing3.vml"/><Relationship Id="rId6" Type="http://schemas.openxmlformats.org/officeDocument/2006/relationships/image" Target="../media/image2.png"/><Relationship Id="rId5" Type="http://schemas.openxmlformats.org/officeDocument/2006/relationships/oleObject" Target="../embeddings/oleObject3.bin"/><Relationship Id="rId4" Type="http://schemas.openxmlformats.org/officeDocument/2006/relationships/slide" Target="slide2.xml"/></Relationships>
</file>

<file path=ppt/slides/_rels/slide14.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2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11" Type="http://schemas.openxmlformats.org/officeDocument/2006/relationships/image" Target="../media/image10.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audio" Target="../media/audio5.wav"/><Relationship Id="rId9" Type="http://schemas.openxmlformats.org/officeDocument/2006/relationships/slide" Target="slide5.xml"/></Relationships>
</file>

<file path=ppt/slides/_rels/slide2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10" Type="http://schemas.openxmlformats.org/officeDocument/2006/relationships/slide" Target="slide25.xml"/><Relationship Id="rId4" Type="http://schemas.openxmlformats.org/officeDocument/2006/relationships/image" Target="../media/image3.jpeg"/><Relationship Id="rId9" Type="http://schemas.openxmlformats.org/officeDocument/2006/relationships/slide" Target="slide36.xml"/></Relationships>
</file>

<file path=ppt/slides/_rels/slide2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2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2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10" Type="http://schemas.openxmlformats.org/officeDocument/2006/relationships/image" Target="../media/image11.jpeg"/><Relationship Id="rId4" Type="http://schemas.openxmlformats.org/officeDocument/2006/relationships/image" Target="../media/image3.jpeg"/><Relationship Id="rId9" Type="http://schemas.openxmlformats.org/officeDocument/2006/relationships/slide" Target="slide36.xml"/></Relationships>
</file>

<file path=ppt/slides/_rels/slide3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3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35.xml.rels><?xml version="1.0" encoding="UTF-8" standalone="yes"?>
<Relationships xmlns="http://schemas.openxmlformats.org/package/2006/relationships"><Relationship Id="rId2" Type="http://schemas.openxmlformats.org/officeDocument/2006/relationships/slide" Target="slide37.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C:\WINDOWS\Desktop\Millionaire\set2.jpg"/>
          <p:cNvPicPr>
            <a:picLocks noChangeAspect="1" noChangeArrowheads="1"/>
          </p:cNvPicPr>
          <p:nvPr/>
        </p:nvPicPr>
        <p:blipFill>
          <a:blip r:embed="rId6"/>
          <a:srcRect/>
          <a:stretch>
            <a:fillRect/>
          </a:stretch>
        </p:blipFill>
        <p:spPr bwMode="auto">
          <a:xfrm>
            <a:off x="0" y="0"/>
            <a:ext cx="9220200" cy="6915150"/>
          </a:xfrm>
          <a:prstGeom prst="rect">
            <a:avLst/>
          </a:prstGeom>
          <a:noFill/>
          <a:ln w="9525">
            <a:noFill/>
            <a:miter lim="800000"/>
            <a:headEnd/>
            <a:tailEnd/>
          </a:ln>
        </p:spPr>
      </p:pic>
      <p:graphicFrame>
        <p:nvGraphicFramePr>
          <p:cNvPr id="2052" name="Rectangle 4"/>
          <p:cNvGraphicFramePr>
            <a:graphicFrameLocks/>
          </p:cNvGraphicFramePr>
          <p:nvPr/>
        </p:nvGraphicFramePr>
        <p:xfrm>
          <a:off x="1524000" y="1397000"/>
          <a:ext cx="6096000" cy="4064000"/>
        </p:xfrm>
        <a:graphic>
          <a:graphicData uri="http://schemas.openxmlformats.org/presentationml/2006/ole">
            <p:oleObj spid="_x0000_s2052" name="Clip" r:id="rId7" imgW="0" imgH="0" progId="">
              <p:embed/>
            </p:oleObj>
          </a:graphicData>
        </a:graphic>
      </p:graphicFrame>
      <p:sp>
        <p:nvSpPr>
          <p:cNvPr id="2053" name="WordArt 5"/>
          <p:cNvSpPr>
            <a:spLocks noChangeArrowheads="1" noChangeShapeType="1" noTextEdit="1"/>
          </p:cNvSpPr>
          <p:nvPr/>
        </p:nvSpPr>
        <p:spPr bwMode="auto">
          <a:xfrm>
            <a:off x="571472" y="1714488"/>
            <a:ext cx="8039128" cy="3638568"/>
          </a:xfrm>
          <a:prstGeom prst="rect">
            <a:avLst/>
          </a:prstGeom>
        </p:spPr>
        <p:txBody>
          <a:bodyPr wrap="none" fromWordArt="1">
            <a:prstTxWarp prst="textPlain">
              <a:avLst>
                <a:gd name="adj" fmla="val 49542"/>
              </a:avLst>
            </a:prstTxWarp>
            <a:scene3d>
              <a:camera prst="legacyPerspectiveBottom"/>
              <a:lightRig rig="legacyFlat3" dir="l"/>
            </a:scene3d>
            <a:sp3d extrusionH="1801800" prstMaterial="legacyMatte">
              <a:extrusionClr>
                <a:srgbClr val="9900FF"/>
              </a:extrusionClr>
            </a:sp3d>
          </a:bodyPr>
          <a:lstStyle/>
          <a:p>
            <a:pPr algn="ct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Who Wants to </a:t>
            </a:r>
            <a:endPar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endParaRPr>
          </a:p>
          <a:p>
            <a:pPr algn="ctr"/>
            <a:r>
              <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rPr>
              <a:t>Be </a:t>
            </a: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a Millionaire?</a:t>
            </a:r>
          </a:p>
        </p:txBody>
      </p:sp>
      <p:pic>
        <p:nvPicPr>
          <p:cNvPr id="2059" name="Lets play millionaire.wav">
            <a:hlinkClick r:id="" action="ppaction://media"/>
          </p:cNvPr>
          <p:cNvPicPr>
            <a:picLocks noRot="1" noChangeAspect="1" noChangeArrowheads="1"/>
          </p:cNvPicPr>
          <p:nvPr>
            <a:audioFile r:link="rId2"/>
          </p:nvPr>
        </p:nvPicPr>
        <p:blipFill>
          <a:blip r:embed="rId8"/>
          <a:srcRect/>
          <a:stretch>
            <a:fillRect/>
          </a:stretch>
        </p:blipFill>
        <p:spPr bwMode="auto">
          <a:xfrm>
            <a:off x="357158" y="5857892"/>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2000"/>
                                  </p:stCondLst>
                                  <p:childTnLst>
                                    <p:set>
                                      <p:cBhvr>
                                        <p:cTn id="6" dur="1" fill="hold">
                                          <p:stCondLst>
                                            <p:cond delay="0"/>
                                          </p:stCondLst>
                                        </p:cTn>
                                        <p:tgtEl>
                                          <p:spTgt spid="2053"/>
                                        </p:tgtEl>
                                        <p:attrNameLst>
                                          <p:attrName>style.visibility</p:attrName>
                                        </p:attrNameLst>
                                      </p:cBhvr>
                                      <p:to>
                                        <p:strVal val="visible"/>
                                      </p:to>
                                    </p:set>
                                    <p:anim calcmode="lin" valueType="num">
                                      <p:cBhvr>
                                        <p:cTn id="7" dur="500" fill="hold"/>
                                        <p:tgtEl>
                                          <p:spTgt spid="2053"/>
                                        </p:tgtEl>
                                        <p:attrNameLst>
                                          <p:attrName>ppt_w</p:attrName>
                                        </p:attrNameLst>
                                      </p:cBhvr>
                                      <p:tavLst>
                                        <p:tav tm="0">
                                          <p:val>
                                            <p:fltVal val="0"/>
                                          </p:val>
                                        </p:tav>
                                        <p:tav tm="100000">
                                          <p:val>
                                            <p:strVal val="#ppt_w"/>
                                          </p:val>
                                        </p:tav>
                                      </p:tavLst>
                                    </p:anim>
                                    <p:anim calcmode="lin" valueType="num">
                                      <p:cBhvr>
                                        <p:cTn id="8" dur="500" fill="hold"/>
                                        <p:tgtEl>
                                          <p:spTgt spid="2053"/>
                                        </p:tgtEl>
                                        <p:attrNameLst>
                                          <p:attrName>ppt_h</p:attrName>
                                        </p:attrNameLst>
                                      </p:cBhvr>
                                      <p:tavLst>
                                        <p:tav tm="0">
                                          <p:val>
                                            <p:fltVal val="0"/>
                                          </p:val>
                                        </p:tav>
                                        <p:tav tm="100000">
                                          <p:val>
                                            <p:strVal val="#ppt_h"/>
                                          </p:val>
                                        </p:tav>
                                      </p:tavLst>
                                    </p:anim>
                                    <p:anim calcmode="lin" valueType="num">
                                      <p:cBhvr>
                                        <p:cTn id="9" dur="500" fill="hold"/>
                                        <p:tgtEl>
                                          <p:spTgt spid="2053"/>
                                        </p:tgtEl>
                                        <p:attrNameLst>
                                          <p:attrName>ppt_x</p:attrName>
                                        </p:attrNameLst>
                                      </p:cBhvr>
                                      <p:tavLst>
                                        <p:tav tm="0">
                                          <p:val>
                                            <p:fltVal val="0.5"/>
                                          </p:val>
                                        </p:tav>
                                        <p:tav tm="100000">
                                          <p:val>
                                            <p:strVal val="#ppt_x"/>
                                          </p:val>
                                        </p:tav>
                                      </p:tavLst>
                                    </p:anim>
                                    <p:anim calcmode="lin" valueType="num">
                                      <p:cBhvr>
                                        <p:cTn id="10" dur="500" fill="hold"/>
                                        <p:tgtEl>
                                          <p:spTgt spid="2053"/>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5" name="light.wav"/>
                                        </p:tgtEl>
                                      </p:cMediaNode>
                                    </p:audio>
                                  </p:subTnLst>
                                </p:cTn>
                              </p:par>
                            </p:childTnLst>
                          </p:cTn>
                        </p:par>
                        <p:par>
                          <p:cTn id="11" fill="hold">
                            <p:stCondLst>
                              <p:cond delay="2500"/>
                            </p:stCondLst>
                            <p:childTnLst>
                              <p:par>
                                <p:cTn id="12" presetID="1" presetClass="mediacall" presetSubtype="0" fill="hold" nodeType="afterEffect">
                                  <p:stCondLst>
                                    <p:cond delay="2000"/>
                                  </p:stCondLst>
                                  <p:childTnLst>
                                    <p:cmd type="call" cmd="playFrom(0.0)">
                                      <p:cBhvr>
                                        <p:cTn id="13" dur="1" fill="hold"/>
                                        <p:tgtEl>
                                          <p:spTgt spid="205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4" fill="hold" display="0">
                  <p:stCondLst>
                    <p:cond delay="indefinite"/>
                  </p:stCondLst>
                  <p:endCondLst>
                    <p:cond evt="onNext" delay="0">
                      <p:tgtEl>
                        <p:sldTgt/>
                      </p:tgtEl>
                    </p:cond>
                    <p:cond evt="onPrev" delay="0">
                      <p:tgtEl>
                        <p:sldTgt/>
                      </p:tgtEl>
                    </p:cond>
                    <p:cond evt="onStopAudio" delay="0">
                      <p:tgtEl>
                        <p:sldTgt/>
                      </p:tgtEl>
                    </p:cond>
                  </p:endCondLst>
                </p:cTn>
                <p:tgtEl>
                  <p:spTgt spid="2059"/>
                </p:tgtEl>
              </p:cMediaNode>
            </p:audio>
          </p:childTnLst>
        </p:cTn>
      </p:par>
    </p:tnLst>
    <p:bldLst>
      <p:bldP spid="205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2" name="Line 26"/>
          <p:cNvSpPr>
            <a:spLocks noChangeShapeType="1"/>
          </p:cNvSpPr>
          <p:nvPr/>
        </p:nvSpPr>
        <p:spPr bwMode="auto">
          <a:xfrm flipV="1">
            <a:off x="3048000" y="1828800"/>
            <a:ext cx="2667000" cy="0"/>
          </a:xfrm>
          <a:prstGeom prst="line">
            <a:avLst/>
          </a:prstGeom>
          <a:noFill/>
          <a:ln w="57150">
            <a:solidFill>
              <a:schemeClr val="tx1"/>
            </a:solidFill>
            <a:round/>
            <a:headEnd/>
            <a:tailEnd/>
          </a:ln>
          <a:effectLst/>
        </p:spPr>
        <p:txBody>
          <a:bodyPr/>
          <a:lstStyle/>
          <a:p>
            <a:endParaRPr lang="en-NZ"/>
          </a:p>
        </p:txBody>
      </p:sp>
      <p:sp>
        <p:nvSpPr>
          <p:cNvPr id="4121" name="Line 25"/>
          <p:cNvSpPr>
            <a:spLocks noChangeShapeType="1"/>
          </p:cNvSpPr>
          <p:nvPr/>
        </p:nvSpPr>
        <p:spPr bwMode="auto">
          <a:xfrm>
            <a:off x="2438400" y="1981200"/>
            <a:ext cx="0" cy="3581400"/>
          </a:xfrm>
          <a:prstGeom prst="line">
            <a:avLst/>
          </a:prstGeom>
          <a:noFill/>
          <a:ln w="57150">
            <a:solidFill>
              <a:schemeClr val="tx1"/>
            </a:solidFill>
            <a:round/>
            <a:headEnd/>
            <a:tailEnd/>
          </a:ln>
          <a:effectLst/>
        </p:spPr>
        <p:txBody>
          <a:bodyPr/>
          <a:lstStyle/>
          <a:p>
            <a:endParaRPr lang="en-NZ"/>
          </a:p>
        </p:txBody>
      </p:sp>
      <p:graphicFrame>
        <p:nvGraphicFramePr>
          <p:cNvPr id="4107" name="Rectangle 11"/>
          <p:cNvGraphicFramePr>
            <a:graphicFrameLocks/>
          </p:cNvGraphicFramePr>
          <p:nvPr/>
        </p:nvGraphicFramePr>
        <p:xfrm>
          <a:off x="1143000" y="1397000"/>
          <a:ext cx="6096000" cy="4064000"/>
        </p:xfrm>
        <a:graphic>
          <a:graphicData uri="http://schemas.openxmlformats.org/presentationml/2006/ole">
            <p:oleObj spid="_x0000_s4107" name="Clip" r:id="rId3" imgW="0" imgH="0" progId="">
              <p:embed/>
            </p:oleObj>
          </a:graphicData>
        </a:graphic>
      </p:graphicFrame>
      <p:pic>
        <p:nvPicPr>
          <p:cNvPr id="4117" name="Picture 21" descr="C:\WINDOWS\Desktop\Millionaire\50-50.JPG"/>
          <p:cNvPicPr>
            <a:picLocks noChangeAspect="1" noChangeArrowheads="1"/>
          </p:cNvPicPr>
          <p:nvPr/>
        </p:nvPicPr>
        <p:blipFill>
          <a:blip r:embed="rId4" cstate="print"/>
          <a:srcRect l="-1524" t="31541" b="15822"/>
          <a:stretch>
            <a:fillRect/>
          </a:stretch>
        </p:blipFill>
        <p:spPr bwMode="auto">
          <a:xfrm>
            <a:off x="1765300" y="3433763"/>
            <a:ext cx="1371600" cy="533400"/>
          </a:xfrm>
          <a:prstGeom prst="rect">
            <a:avLst/>
          </a:prstGeom>
          <a:noFill/>
          <a:ln w="57150">
            <a:solidFill>
              <a:schemeClr val="tx1"/>
            </a:solidFill>
            <a:miter lim="800000"/>
            <a:headEnd/>
            <a:tailEnd/>
          </a:ln>
        </p:spPr>
      </p:pic>
      <p:pic>
        <p:nvPicPr>
          <p:cNvPr id="4118" name="Picture 22" descr="C:\WINDOWS\Desktop\Millionaire\askaud.JPG"/>
          <p:cNvPicPr>
            <a:picLocks noChangeAspect="1" noChangeArrowheads="1"/>
          </p:cNvPicPr>
          <p:nvPr/>
        </p:nvPicPr>
        <p:blipFill>
          <a:blip r:embed="rId5" cstate="print"/>
          <a:srcRect t="30019" b="18188"/>
          <a:stretch>
            <a:fillRect/>
          </a:stretch>
        </p:blipFill>
        <p:spPr bwMode="auto">
          <a:xfrm>
            <a:off x="1765300" y="5334000"/>
            <a:ext cx="1371600" cy="533400"/>
          </a:xfrm>
          <a:prstGeom prst="rect">
            <a:avLst/>
          </a:prstGeom>
          <a:noFill/>
          <a:ln w="57150">
            <a:solidFill>
              <a:schemeClr val="tx1"/>
            </a:solidFill>
            <a:miter lim="800000"/>
            <a:headEnd/>
            <a:tailEnd/>
          </a:ln>
        </p:spPr>
      </p:pic>
      <p:pic>
        <p:nvPicPr>
          <p:cNvPr id="4119" name="Picture 23" descr="C:\WINDOWS\Desktop\Millionaire\phonfrnd.JPG">
            <a:hlinkClick r:id="rId6"/>
          </p:cNvPr>
          <p:cNvPicPr>
            <a:picLocks noChangeAspect="1" noChangeArrowheads="1"/>
          </p:cNvPicPr>
          <p:nvPr/>
        </p:nvPicPr>
        <p:blipFill>
          <a:blip r:embed="rId7" cstate="print"/>
          <a:srcRect t="30019" b="11815"/>
          <a:stretch>
            <a:fillRect/>
          </a:stretch>
        </p:blipFill>
        <p:spPr bwMode="auto">
          <a:xfrm>
            <a:off x="1752600" y="1524000"/>
            <a:ext cx="1398588" cy="542925"/>
          </a:xfrm>
          <a:prstGeom prst="rect">
            <a:avLst/>
          </a:prstGeom>
          <a:noFill/>
          <a:ln w="57150">
            <a:solidFill>
              <a:schemeClr val="tx1"/>
            </a:solidFill>
            <a:miter lim="800000"/>
            <a:headEnd/>
            <a:tailEnd/>
          </a:ln>
        </p:spPr>
      </p:pic>
      <p:sp>
        <p:nvSpPr>
          <p:cNvPr id="4120" name="AutoShape 24"/>
          <p:cNvSpPr>
            <a:spLocks noChangeArrowheads="1"/>
          </p:cNvSpPr>
          <p:nvPr/>
        </p:nvSpPr>
        <p:spPr bwMode="auto">
          <a:xfrm>
            <a:off x="5486400" y="228600"/>
            <a:ext cx="2743200" cy="6553200"/>
          </a:xfrm>
          <a:prstGeom prst="flowChartAlternateProcess">
            <a:avLst/>
          </a:prstGeom>
          <a:solidFill>
            <a:srgbClr val="CC99FF"/>
          </a:solidFill>
          <a:ln w="57150">
            <a:solidFill>
              <a:schemeClr val="tx1"/>
            </a:solidFill>
            <a:miter lim="800000"/>
            <a:headEnd/>
            <a:tailEnd/>
          </a:ln>
          <a:effectLst/>
        </p:spPr>
        <p:txBody>
          <a:bodyPr anchor="ctr"/>
          <a:lstStyle/>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8" action="ppaction://hlinksldjump">
                  <a:snd r:embed="rId9" name="Robotz Windows Start.wav"/>
                </a:hlinkClick>
              </a:rPr>
              <a:t>1,000,000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0" action="ppaction://hlinksldjump"/>
              </a:rPr>
              <a:t>500,000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1" action="ppaction://hlinksldjump"/>
              </a:rPr>
              <a:t>250,000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2" action="ppaction://hlinksldjump"/>
              </a:rPr>
              <a:t>125,000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3" action="ppaction://hlinksldjump"/>
              </a:rPr>
              <a:t>64,000</a:t>
            </a:r>
            <a:endParaRPr lang="en-US" sz="2800" b="1">
              <a:latin typeface="Tahoma" pitchFamily="34" charset="0"/>
            </a:endParaRPr>
          </a:p>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14" action="ppaction://hlinksldjump"/>
              </a:rPr>
              <a:t>32,000</a:t>
            </a:r>
            <a:r>
              <a:rPr lang="en-US" sz="2800" b="1">
                <a:latin typeface="Tahoma" pitchFamily="34" charset="0"/>
              </a:rPr>
              <a:t>  </a:t>
            </a:r>
          </a:p>
          <a:p>
            <a:pPr algn="r">
              <a:buFont typeface="Wingdings" pitchFamily="2" charset="2"/>
              <a:buChar char="u"/>
            </a:pPr>
            <a:r>
              <a:rPr lang="en-US" sz="2800" b="1">
                <a:latin typeface="Tahoma" pitchFamily="34" charset="0"/>
              </a:rPr>
              <a:t>      </a:t>
            </a:r>
            <a:r>
              <a:rPr lang="en-US" sz="2800" b="1">
                <a:latin typeface="Tahoma" pitchFamily="34" charset="0"/>
                <a:hlinkClick r:id="rId15" action="ppaction://hlinksldjump"/>
              </a:rPr>
              <a:t>16,000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6" action="ppaction://hlinksldjump"/>
              </a:rPr>
              <a:t>8,000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7" action="ppaction://hlinksldjump"/>
              </a:rPr>
              <a:t>4,000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8" action="ppaction://hlinksldjump"/>
              </a:rPr>
              <a:t>2,000</a:t>
            </a:r>
            <a:endParaRPr lang="en-US" sz="2800" b="1">
              <a:latin typeface="Tahoma" pitchFamily="34" charset="0"/>
            </a:endParaRPr>
          </a:p>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19" action="ppaction://hlinksldjump"/>
              </a:rPr>
              <a:t>1,000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0" action="ppaction://hlinksldjump"/>
              </a:rPr>
              <a:t>500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1" action="ppaction://hlinksldjump"/>
              </a:rPr>
              <a:t>300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2" action="ppaction://hlinksldjump"/>
              </a:rPr>
              <a:t>200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3" action="ppaction://hlinksldjump">
                  <a:snd r:embed="rId9" name="Robotz Windows Start.wav"/>
                </a:hlinkClick>
              </a:rPr>
              <a:t>100</a:t>
            </a:r>
            <a:endParaRPr lang="en-US" sz="2800" b="1">
              <a:latin typeface="Tahoma" pitchFamily="34" charset="0"/>
              <a:hlinkClick r:id="rId24" action="ppaction://hlinkpres?slideindex=4&amp;slidetitle=No Slide Title"/>
            </a:endParaRPr>
          </a:p>
        </p:txBody>
      </p:sp>
      <p:sp>
        <p:nvSpPr>
          <p:cNvPr id="4123" name="Line 27"/>
          <p:cNvSpPr>
            <a:spLocks noChangeShapeType="1"/>
          </p:cNvSpPr>
          <p:nvPr/>
        </p:nvSpPr>
        <p:spPr bwMode="auto">
          <a:xfrm>
            <a:off x="3124200" y="3733800"/>
            <a:ext cx="2362200" cy="0"/>
          </a:xfrm>
          <a:prstGeom prst="line">
            <a:avLst/>
          </a:prstGeom>
          <a:noFill/>
          <a:ln w="57150">
            <a:solidFill>
              <a:schemeClr val="tx1"/>
            </a:solidFill>
            <a:round/>
            <a:headEnd/>
            <a:tailEnd/>
          </a:ln>
          <a:effectLst/>
        </p:spPr>
        <p:txBody>
          <a:bodyPr/>
          <a:lstStyle/>
          <a:p>
            <a:endParaRPr lang="en-NZ"/>
          </a:p>
        </p:txBody>
      </p:sp>
      <p:sp>
        <p:nvSpPr>
          <p:cNvPr id="4124" name="Line 28"/>
          <p:cNvSpPr>
            <a:spLocks noChangeShapeType="1"/>
          </p:cNvSpPr>
          <p:nvPr/>
        </p:nvSpPr>
        <p:spPr bwMode="auto">
          <a:xfrm>
            <a:off x="3124200" y="5638800"/>
            <a:ext cx="2362200" cy="0"/>
          </a:xfrm>
          <a:prstGeom prst="line">
            <a:avLst/>
          </a:prstGeom>
          <a:noFill/>
          <a:ln w="57150">
            <a:solidFill>
              <a:schemeClr val="tx1"/>
            </a:solidFill>
            <a:round/>
            <a:headEnd/>
            <a:tailEnd/>
          </a:ln>
          <a:effectLst/>
        </p:spPr>
        <p:txBody>
          <a:bodyPr/>
          <a:lstStyle/>
          <a:p>
            <a:endParaRPr lang="en-NZ"/>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7283" name="Picture 3" descr="C:\WINDOWS\Desktop\Millionaire\50-50.JPG"/>
          <p:cNvPicPr>
            <a:picLocks noChangeAspect="1" noChangeArrowheads="1"/>
          </p:cNvPicPr>
          <p:nvPr/>
        </p:nvPicPr>
        <p:blipFill>
          <a:blip r:embed="rId2"/>
          <a:srcRect/>
          <a:stretch>
            <a:fillRect/>
          </a:stretch>
        </p:blipFill>
        <p:spPr bwMode="auto">
          <a:xfrm>
            <a:off x="0" y="0"/>
            <a:ext cx="9448800" cy="7086600"/>
          </a:xfrm>
          <a:prstGeom prst="rect">
            <a:avLst/>
          </a:prstGeom>
          <a:noFill/>
        </p:spPr>
      </p:pic>
      <p:pic>
        <p:nvPicPr>
          <p:cNvPr id="97284" name="Picture 4" descr="C:\WINDOWS\Desktop\Millionaire\Millionaire logo.jpg"/>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477000" y="4724400"/>
            <a:ext cx="3175000" cy="2667000"/>
          </a:xfrm>
          <a:prstGeom prst="rect">
            <a:avLst/>
          </a:prstGeom>
          <a:noFill/>
        </p:spPr>
      </p:pic>
      <p:sp>
        <p:nvSpPr>
          <p:cNvPr id="97285" name="Oval 5"/>
          <p:cNvSpPr>
            <a:spLocks noChangeArrowheads="1"/>
          </p:cNvSpPr>
          <p:nvPr/>
        </p:nvSpPr>
        <p:spPr bwMode="auto">
          <a:xfrm>
            <a:off x="5792788" y="4953000"/>
            <a:ext cx="3348037" cy="1927225"/>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question, Cont-P to switch to the pen, cross out two incorrect answers, then Cont-A to switch back to pointer.</a:t>
            </a:r>
            <a:endParaRPr lang="en-US" sz="1400">
              <a:latin typeface="Tahoma" pitchFamily="34" charset="0"/>
            </a:endParaRPr>
          </a:p>
        </p:txBody>
      </p:sp>
      <p:sp>
        <p:nvSpPr>
          <p:cNvPr id="97286" name="AutoShape 6">
            <a:hlinkClick r:id="" action="ppaction://hlinkshowjump?jump=lastslideviewed" highlightClick="1"/>
          </p:cNvPr>
          <p:cNvSpPr>
            <a:spLocks noChangeArrowheads="1"/>
          </p:cNvSpPr>
          <p:nvPr/>
        </p:nvSpPr>
        <p:spPr bwMode="auto">
          <a:xfrm>
            <a:off x="-228600" y="-3048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ask audience.wav">
            <a:hlinkClick r:id="" action="ppaction://media"/>
          </p:cNvPr>
          <p:cNvPicPr>
            <a:picLocks noRot="1" noChangeAspect="1" noChangeArrowheads="1"/>
          </p:cNvPicPr>
          <p:nvPr>
            <a:audioFile r:link="rId1"/>
          </p:nvPr>
        </p:nvPicPr>
        <p:blipFill>
          <a:blip r:embed="rId3"/>
          <a:srcRect/>
          <a:stretch>
            <a:fillRect/>
          </a:stretch>
        </p:blipFill>
        <p:spPr bwMode="auto">
          <a:xfrm>
            <a:off x="3581400" y="2819400"/>
            <a:ext cx="2286000" cy="2286000"/>
          </a:xfrm>
          <a:prstGeom prst="rect">
            <a:avLst/>
          </a:prstGeom>
          <a:noFill/>
        </p:spPr>
      </p:pic>
      <p:pic>
        <p:nvPicPr>
          <p:cNvPr id="98307" name="Picture 3" descr="C:\WINDOWS\Desktop\Millionaire\askaud.JPG"/>
          <p:cNvPicPr>
            <a:picLocks noChangeAspect="1" noChangeArrowheads="1"/>
          </p:cNvPicPr>
          <p:nvPr/>
        </p:nvPicPr>
        <p:blipFill>
          <a:blip r:embed="rId4"/>
          <a:srcRect/>
          <a:stretch>
            <a:fillRect/>
          </a:stretch>
        </p:blipFill>
        <p:spPr bwMode="auto">
          <a:xfrm>
            <a:off x="0" y="0"/>
            <a:ext cx="9372600" cy="7029450"/>
          </a:xfrm>
          <a:prstGeom prst="rect">
            <a:avLst/>
          </a:prstGeom>
          <a:noFill/>
        </p:spPr>
      </p:pic>
      <p:pic>
        <p:nvPicPr>
          <p:cNvPr id="98308" name="Picture 4" descr="C:\WINDOWS\Desktop\Millionaire\Millionaire logo.jpg">
            <a:hlinkClick r:id="rId5" action="ppaction://hlinksldjump"/>
          </p:cNvPr>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6400800" y="4648200"/>
            <a:ext cx="3175000" cy="2667000"/>
          </a:xfrm>
          <a:prstGeom prst="rect">
            <a:avLst/>
          </a:prstGeom>
          <a:noFill/>
        </p:spPr>
      </p:pic>
      <p:sp>
        <p:nvSpPr>
          <p:cNvPr id="98309"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the question and poll the class</a:t>
            </a:r>
            <a:endParaRPr lang="en-US" sz="1400">
              <a:latin typeface="Tahoma" pitchFamily="34" charset="0"/>
            </a:endParaRPr>
          </a:p>
        </p:txBody>
      </p:sp>
      <p:sp>
        <p:nvSpPr>
          <p:cNvPr id="98310" name="AutoShape 6">
            <a:hlinkClick r:id="" action="ppaction://hlinkshowjump?jump=lastslideviewed" highlightClick="1"/>
          </p:cNvPr>
          <p:cNvSpPr>
            <a:spLocks noChangeArrowheads="1"/>
          </p:cNvSpPr>
          <p:nvPr/>
        </p:nvSpPr>
        <p:spPr bwMode="auto">
          <a:xfrm>
            <a:off x="-381000" y="-3810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2000"/>
                                  </p:stCondLst>
                                  <p:childTnLst>
                                    <p:cmd type="call" cmd="playFrom(0.0)">
                                      <p:cBhvr>
                                        <p:cTn id="6" dur="1" fill="hold"/>
                                        <p:tgtEl>
                                          <p:spTgt spid="9830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830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9331" name="Picture 3" descr="C:\WINDOWS\Desktop\Millionaire\phonfrnd.JPG"/>
          <p:cNvPicPr>
            <a:picLocks noChangeAspect="1" noChangeArrowheads="1"/>
          </p:cNvPicPr>
          <p:nvPr/>
        </p:nvPicPr>
        <p:blipFill>
          <a:blip r:embed="rId2"/>
          <a:srcRect/>
          <a:stretch>
            <a:fillRect/>
          </a:stretch>
        </p:blipFill>
        <p:spPr bwMode="auto">
          <a:xfrm>
            <a:off x="0" y="-209550"/>
            <a:ext cx="9296400" cy="7143750"/>
          </a:xfrm>
          <a:prstGeom prst="rect">
            <a:avLst/>
          </a:prstGeom>
          <a:noFill/>
        </p:spPr>
      </p:pic>
      <p:sp>
        <p:nvSpPr>
          <p:cNvPr id="99332" name="AutoShape 4">
            <a:hlinkClick r:id="rId3" highlightClick="1"/>
          </p:cNvPr>
          <p:cNvSpPr>
            <a:spLocks noChangeArrowheads="1"/>
          </p:cNvSpPr>
          <p:nvPr/>
        </p:nvSpPr>
        <p:spPr bwMode="auto">
          <a:xfrm rot="2302560">
            <a:off x="3810000" y="4876800"/>
            <a:ext cx="457200" cy="457200"/>
          </a:xfrm>
          <a:prstGeom prst="actionButtonInformation">
            <a:avLst/>
          </a:prstGeom>
          <a:solidFill>
            <a:schemeClr val="bg2"/>
          </a:solidFill>
          <a:ln w="9525">
            <a:solidFill>
              <a:schemeClr val="tx1"/>
            </a:solidFill>
            <a:miter lim="800000"/>
            <a:headEnd/>
            <a:tailEnd/>
          </a:ln>
          <a:effectLst/>
        </p:spPr>
        <p:txBody>
          <a:bodyPr wrap="none" anchor="ctr"/>
          <a:lstStyle/>
          <a:p>
            <a:endParaRPr lang="en-NZ"/>
          </a:p>
        </p:txBody>
      </p:sp>
      <p:sp>
        <p:nvSpPr>
          <p:cNvPr id="99333"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on link to Ask Jeeves, or click on this oval  to return to question and ask a friend</a:t>
            </a:r>
            <a:endParaRPr lang="en-US" sz="1400">
              <a:latin typeface="Tahoma" pitchFamily="34" charset="0"/>
            </a:endParaRPr>
          </a:p>
        </p:txBody>
      </p:sp>
      <p:sp>
        <p:nvSpPr>
          <p:cNvPr id="99334" name="AutoShape 6">
            <a:hlinkClick r:id="" action="ppaction://hlinkshowjump?jump=lastslideviewed" highlightClick="1"/>
          </p:cNvPr>
          <p:cNvSpPr>
            <a:spLocks noChangeArrowheads="1"/>
          </p:cNvSpPr>
          <p:nvPr/>
        </p:nvSpPr>
        <p:spPr bwMode="auto">
          <a:xfrm>
            <a:off x="5867400" y="4572000"/>
            <a:ext cx="3962400" cy="28194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9" name="Line 29"/>
          <p:cNvSpPr>
            <a:spLocks noChangeShapeType="1"/>
          </p:cNvSpPr>
          <p:nvPr/>
        </p:nvSpPr>
        <p:spPr bwMode="auto">
          <a:xfrm>
            <a:off x="0" y="5105400"/>
            <a:ext cx="9448800" cy="0"/>
          </a:xfrm>
          <a:prstGeom prst="line">
            <a:avLst/>
          </a:prstGeom>
          <a:noFill/>
          <a:ln w="57150">
            <a:solidFill>
              <a:schemeClr val="tx1"/>
            </a:solidFill>
            <a:round/>
            <a:headEnd/>
            <a:tailEnd/>
          </a:ln>
          <a:effectLst/>
        </p:spPr>
        <p:txBody>
          <a:bodyPr/>
          <a:lstStyle/>
          <a:p>
            <a:endParaRPr lang="en-NZ"/>
          </a:p>
        </p:txBody>
      </p:sp>
      <p:sp>
        <p:nvSpPr>
          <p:cNvPr id="5148" name="Line 28"/>
          <p:cNvSpPr>
            <a:spLocks noChangeShapeType="1"/>
          </p:cNvSpPr>
          <p:nvPr/>
        </p:nvSpPr>
        <p:spPr bwMode="auto">
          <a:xfrm>
            <a:off x="0" y="4038600"/>
            <a:ext cx="9372600" cy="0"/>
          </a:xfrm>
          <a:prstGeom prst="line">
            <a:avLst/>
          </a:prstGeom>
          <a:noFill/>
          <a:ln w="57150">
            <a:solidFill>
              <a:schemeClr val="tx1"/>
            </a:solidFill>
            <a:round/>
            <a:headEnd/>
            <a:tailEnd/>
          </a:ln>
          <a:effectLst/>
        </p:spPr>
        <p:txBody>
          <a:bodyPr/>
          <a:lstStyle/>
          <a:p>
            <a:endParaRPr lang="en-NZ"/>
          </a:p>
        </p:txBody>
      </p:sp>
      <p:pic>
        <p:nvPicPr>
          <p:cNvPr id="5138" name="final answer.wav">
            <a:hlinkClick r:id="" action="ppaction://ole?verb=0"/>
          </p:cNvPr>
          <p:cNvPicPr>
            <a:picLocks noRot="1" noChangeAspect="1" noChangeArrowheads="1"/>
          </p:cNvPicPr>
          <p:nvPr>
            <a:audioFile r:link="rId1"/>
          </p:nvPr>
        </p:nvPicPr>
        <p:blipFill>
          <a:blip r:embed="rId4"/>
          <a:srcRect/>
          <a:stretch>
            <a:fillRect/>
          </a:stretch>
        </p:blipFill>
        <p:spPr bwMode="auto">
          <a:xfrm>
            <a:off x="8229600" y="5257800"/>
            <a:ext cx="304800" cy="304800"/>
          </a:xfrm>
          <a:prstGeom prst="rect">
            <a:avLst/>
          </a:prstGeom>
          <a:noFill/>
        </p:spPr>
      </p:pic>
      <p:pic>
        <p:nvPicPr>
          <p:cNvPr id="5139" name="Picture 19"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5140" name="Picture 20"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5141" name="Picture 21"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5144" name="AutoShape 24">
            <a:hlinkClick r:id="rId11" action="ppaction://hlinksldjump"/>
          </p:cNvPr>
          <p:cNvSpPr>
            <a:spLocks noChangeArrowheads="1"/>
          </p:cNvSpPr>
          <p:nvPr/>
        </p:nvSpPr>
        <p:spPr bwMode="auto">
          <a:xfrm>
            <a:off x="533400" y="3657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1800" b="1" dirty="0" smtClean="0">
                <a:latin typeface="Tahoma" pitchFamily="34" charset="0"/>
              </a:rPr>
              <a:t>Arnold Schwarzenegger</a:t>
            </a:r>
            <a:endParaRPr lang="en-US" sz="1800" b="1" dirty="0">
              <a:latin typeface="Tahoma" pitchFamily="34" charset="0"/>
            </a:endParaRPr>
          </a:p>
        </p:txBody>
      </p:sp>
      <p:sp>
        <p:nvSpPr>
          <p:cNvPr id="5145" name="AutoShape 25">
            <a:hlinkClick r:id="rId12" action="ppaction://hlinksldjump"/>
          </p:cNvPr>
          <p:cNvSpPr>
            <a:spLocks noChangeArrowheads="1"/>
          </p:cNvSpPr>
          <p:nvPr/>
        </p:nvSpPr>
        <p:spPr bwMode="auto">
          <a:xfrm>
            <a:off x="533400" y="47244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a:t>
            </a:r>
            <a:r>
              <a:rPr lang="en-US" sz="2400" b="1" dirty="0" smtClean="0">
                <a:latin typeface="Tahoma" pitchFamily="34" charset="0"/>
              </a:rPr>
              <a:t>. Mike Myers </a:t>
            </a:r>
            <a:endParaRPr lang="en-US" sz="2400" dirty="0">
              <a:solidFill>
                <a:schemeClr val="tx2"/>
              </a:solidFill>
              <a:latin typeface="Times New Roman" pitchFamily="18" charset="0"/>
            </a:endParaRPr>
          </a:p>
        </p:txBody>
      </p:sp>
      <p:sp>
        <p:nvSpPr>
          <p:cNvPr id="5146" name="AutoShape 26">
            <a:hlinkClick r:id="rId12" action="ppaction://hlinksldjump"/>
          </p:cNvPr>
          <p:cNvSpPr>
            <a:spLocks noChangeArrowheads="1"/>
          </p:cNvSpPr>
          <p:nvPr/>
        </p:nvSpPr>
        <p:spPr bwMode="auto">
          <a:xfrm>
            <a:off x="4953000" y="36576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a:t>
            </a:r>
            <a:r>
              <a:rPr lang="en-US" sz="2400" b="1" dirty="0" smtClean="0">
                <a:solidFill>
                  <a:schemeClr val="tx2"/>
                </a:solidFill>
                <a:latin typeface="Tahoma" pitchFamily="34" charset="0"/>
              </a:rPr>
              <a:t>B. Will Smith </a:t>
            </a:r>
            <a:endParaRPr lang="en-US" sz="2400" b="1" dirty="0">
              <a:solidFill>
                <a:schemeClr val="tx2"/>
              </a:solidFill>
              <a:latin typeface="Tahoma" pitchFamily="34" charset="0"/>
            </a:endParaRPr>
          </a:p>
        </p:txBody>
      </p:sp>
      <p:sp>
        <p:nvSpPr>
          <p:cNvPr id="5147" name="AutoShape 27">
            <a:hlinkClick r:id="rId12" action="ppaction://hlinksldjump"/>
          </p:cNvPr>
          <p:cNvSpPr>
            <a:spLocks noChangeArrowheads="1"/>
          </p:cNvSpPr>
          <p:nvPr/>
        </p:nvSpPr>
        <p:spPr bwMode="auto">
          <a:xfrm>
            <a:off x="4953000" y="47244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D. Bob Marley  </a:t>
            </a:r>
            <a:endParaRPr lang="en-US" sz="2400" dirty="0">
              <a:solidFill>
                <a:schemeClr val="tx2"/>
              </a:solidFill>
              <a:latin typeface="Times New Roman" pitchFamily="18" charset="0"/>
            </a:endParaRPr>
          </a:p>
        </p:txBody>
      </p:sp>
      <p:grpSp>
        <p:nvGrpSpPr>
          <p:cNvPr id="5154" name="Group 34"/>
          <p:cNvGrpSpPr>
            <a:grpSpLocks/>
          </p:cNvGrpSpPr>
          <p:nvPr/>
        </p:nvGrpSpPr>
        <p:grpSpPr bwMode="auto">
          <a:xfrm>
            <a:off x="-304800" y="1981200"/>
            <a:ext cx="9829800" cy="1143000"/>
            <a:chOff x="-192" y="1152"/>
            <a:chExt cx="6192" cy="720"/>
          </a:xfrm>
        </p:grpSpPr>
        <p:sp>
          <p:nvSpPr>
            <p:cNvPr id="5153" name="Line 3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152" name="AutoShape 32"/>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plays the Terminator?</a:t>
              </a:r>
              <a:endParaRPr lang="en-US" sz="3600" b="1" dirty="0">
                <a:solidFill>
                  <a:schemeClr val="tx2"/>
                </a:solidFill>
                <a:latin typeface="Tahoma"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514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514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3"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514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3"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514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3"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5138"/>
                    </p:tgtEl>
                  </p:cond>
                </p:stCondLst>
                <p:endSync evt="end" delay="0">
                  <p:rtn val="all"/>
                </p:endSync>
                <p:childTnLst>
                  <p:par>
                    <p:cTn id="17" fill="hold">
                      <p:stCondLst>
                        <p:cond delay="0"/>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1" fill="hold"/>
                                        <p:tgtEl>
                                          <p:spTgt spid="5138"/>
                                        </p:tgtEl>
                                      </p:cBhvr>
                                    </p:cmd>
                                  </p:childTnLst>
                                </p:cTn>
                              </p:par>
                            </p:childTnLst>
                          </p:cTn>
                        </p:par>
                      </p:childTnLst>
                    </p:cTn>
                  </p:par>
                </p:childTnLst>
              </p:cTn>
              <p:nextCondLst>
                <p:cond evt="onClick" delay="0">
                  <p:tgtEl>
                    <p:spTgt spid="5138"/>
                  </p:tgtEl>
                </p:cond>
              </p:nextCondLst>
            </p:seq>
            <p:audio>
              <p:cMediaNode>
                <p:cTn id="21" fill="hold" display="0">
                  <p:stCondLst>
                    <p:cond delay="indefinite"/>
                  </p:stCondLst>
                  <p:endCondLst>
                    <p:cond evt="onNext" delay="0">
                      <p:tgtEl>
                        <p:sldTgt/>
                      </p:tgtEl>
                    </p:cond>
                    <p:cond evt="onPrev" delay="0">
                      <p:tgtEl>
                        <p:sldTgt/>
                      </p:tgtEl>
                    </p:cond>
                    <p:cond evt="onStopAudio" delay="0">
                      <p:tgtEl>
                        <p:sldTgt/>
                      </p:tgtEl>
                    </p:cond>
                  </p:endCondLst>
                </p:cTn>
                <p:tgtEl>
                  <p:spTgt spid="5138"/>
                </p:tgtEl>
              </p:cMediaNode>
            </p:audio>
          </p:childTnLst>
        </p:cTn>
      </p:par>
    </p:tnLst>
    <p:bldLst>
      <p:bldP spid="5144" grpId="0" autoUpdateAnimBg="0"/>
      <p:bldP spid="5145" grpId="0" autoUpdateAnimBg="0"/>
      <p:bldP spid="5146" grpId="0" autoUpdateAnimBg="0"/>
      <p:bldP spid="5147"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27653"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27666" name="Group 18"/>
          <p:cNvGrpSpPr>
            <a:grpSpLocks/>
          </p:cNvGrpSpPr>
          <p:nvPr/>
        </p:nvGrpSpPr>
        <p:grpSpPr bwMode="auto">
          <a:xfrm>
            <a:off x="0" y="1857364"/>
            <a:ext cx="9448800" cy="1143000"/>
            <a:chOff x="0" y="192"/>
            <a:chExt cx="5952" cy="720"/>
          </a:xfrm>
        </p:grpSpPr>
        <p:sp>
          <p:nvSpPr>
            <p:cNvPr id="27664" name="Line 16"/>
            <p:cNvSpPr>
              <a:spLocks noChangeShapeType="1"/>
            </p:cNvSpPr>
            <p:nvPr/>
          </p:nvSpPr>
          <p:spPr bwMode="auto">
            <a:xfrm>
              <a:off x="0" y="576"/>
              <a:ext cx="5952" cy="0"/>
            </a:xfrm>
            <a:prstGeom prst="line">
              <a:avLst/>
            </a:prstGeom>
            <a:noFill/>
            <a:ln w="57150">
              <a:solidFill>
                <a:schemeClr val="tx1"/>
              </a:solidFill>
              <a:round/>
              <a:headEnd/>
              <a:tailEnd/>
            </a:ln>
            <a:effectLst/>
          </p:spPr>
          <p:txBody>
            <a:bodyPr/>
            <a:lstStyle/>
            <a:p>
              <a:endParaRPr lang="en-NZ"/>
            </a:p>
          </p:txBody>
        </p:sp>
        <p:sp>
          <p:nvSpPr>
            <p:cNvPr id="27663" name="AutoShape 15"/>
            <p:cNvSpPr>
              <a:spLocks noChangeArrowheads="1"/>
            </p:cNvSpPr>
            <p:nvPr/>
          </p:nvSpPr>
          <p:spPr bwMode="auto">
            <a:xfrm>
              <a:off x="192" y="192"/>
              <a:ext cx="5376" cy="720"/>
            </a:xfrm>
            <a:prstGeom prst="flowChartAlternateProcess">
              <a:avLst/>
            </a:prstGeom>
            <a:solidFill>
              <a:srgbClr val="CC99FF"/>
            </a:solidFill>
            <a:ln w="57150">
              <a:solidFill>
                <a:schemeClr val="tx1"/>
              </a:solidFill>
              <a:miter lim="800000"/>
              <a:headEnd/>
              <a:tailEnd/>
            </a:ln>
            <a:effectLst/>
          </p:spPr>
          <p:txBody>
            <a:bodyPr wrap="none" anchor="ctr"/>
            <a:lstStyle/>
            <a:p>
              <a:pPr algn="ctr">
                <a:buFont typeface="Wingdings" pitchFamily="2" charset="2"/>
                <a:buChar char="u"/>
              </a:pPr>
              <a:r>
                <a:rPr lang="en-US" sz="4800" b="1" dirty="0">
                  <a:latin typeface="Tahoma" pitchFamily="34" charset="0"/>
                </a:rPr>
                <a:t> A</a:t>
              </a:r>
              <a:r>
                <a:rPr lang="en-US" sz="4800" b="1" dirty="0" smtClean="0">
                  <a:latin typeface="Tahoma" pitchFamily="34" charset="0"/>
                </a:rPr>
                <a:t>. </a:t>
              </a:r>
              <a:r>
                <a:rPr lang="en-US" sz="4400" b="1" dirty="0" smtClean="0">
                  <a:latin typeface="Tahoma" pitchFamily="34" charset="0"/>
                </a:rPr>
                <a:t>Arnold Schwarzenegger  </a:t>
              </a:r>
              <a:endParaRPr lang="en-US" sz="4400" b="1" dirty="0">
                <a:latin typeface="Tahoma" pitchFamily="34" charset="0"/>
              </a:endParaRP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87" name="Line 15"/>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28688" name="Line 16"/>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28689" name="AutoShape 17">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Jessica Simpson</a:t>
            </a:r>
            <a:endParaRPr lang="en-US" sz="2400" b="1" dirty="0">
              <a:latin typeface="Tahoma" pitchFamily="34" charset="0"/>
            </a:endParaRPr>
          </a:p>
        </p:txBody>
      </p:sp>
      <p:sp>
        <p:nvSpPr>
          <p:cNvPr id="28690" name="AutoShape 18">
            <a:hlinkClick r:id="rId4"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Paris Hilton</a:t>
            </a:r>
            <a:endParaRPr lang="en-US" sz="2400" u="sng" dirty="0">
              <a:solidFill>
                <a:schemeClr val="tx2"/>
              </a:solidFill>
              <a:latin typeface="Times New Roman" pitchFamily="18" charset="0"/>
            </a:endParaRPr>
          </a:p>
        </p:txBody>
      </p:sp>
      <p:sp>
        <p:nvSpPr>
          <p:cNvPr id="28691" name="AutoShape 19">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Hannah Montana</a:t>
            </a:r>
            <a:endParaRPr lang="en-US" sz="2400" b="1" u="sng" dirty="0">
              <a:solidFill>
                <a:schemeClr val="tx2"/>
              </a:solidFill>
              <a:latin typeface="Tahoma" pitchFamily="34" charset="0"/>
            </a:endParaRPr>
          </a:p>
        </p:txBody>
      </p:sp>
      <p:sp>
        <p:nvSpPr>
          <p:cNvPr id="28692" name="AutoShape 20">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Taylor Swift</a:t>
            </a:r>
            <a:endParaRPr lang="en-US" sz="2400" u="sng" dirty="0">
              <a:solidFill>
                <a:schemeClr val="tx2"/>
              </a:solidFill>
              <a:latin typeface="Times New Roman" pitchFamily="18" charset="0"/>
            </a:endParaRPr>
          </a:p>
        </p:txBody>
      </p:sp>
      <p:grpSp>
        <p:nvGrpSpPr>
          <p:cNvPr id="28696" name="Group 24"/>
          <p:cNvGrpSpPr>
            <a:grpSpLocks/>
          </p:cNvGrpSpPr>
          <p:nvPr/>
        </p:nvGrpSpPr>
        <p:grpSpPr bwMode="auto">
          <a:xfrm>
            <a:off x="-304800" y="1981200"/>
            <a:ext cx="9829800" cy="1143000"/>
            <a:chOff x="-192" y="1152"/>
            <a:chExt cx="6192" cy="720"/>
          </a:xfrm>
        </p:grpSpPr>
        <p:sp>
          <p:nvSpPr>
            <p:cNvPr id="28697" name="Line 2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28698" name="AutoShape 2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the blondest movie star?</a:t>
              </a:r>
              <a:endParaRPr lang="en-US" sz="3600" b="1" dirty="0">
                <a:solidFill>
                  <a:schemeClr val="tx2"/>
                </a:solidFill>
                <a:latin typeface="Tahoma" pitchFamily="34" charset="0"/>
              </a:endParaRPr>
            </a:p>
          </p:txBody>
        </p:sp>
      </p:grpSp>
      <p:pic>
        <p:nvPicPr>
          <p:cNvPr id="28699" name="Picture 27"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28700" name="Picture 28"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28701" name="Picture 29"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28689">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2869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28690">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28692">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9" grpId="0" autoUpdateAnimBg="0"/>
      <p:bldP spid="28690" grpId="0" autoUpdateAnimBg="0"/>
      <p:bldP spid="28691" grpId="0" autoUpdateAnimBg="0"/>
      <p:bldP spid="28692"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30725"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30732" name="Group 12"/>
          <p:cNvGrpSpPr>
            <a:grpSpLocks/>
          </p:cNvGrpSpPr>
          <p:nvPr/>
        </p:nvGrpSpPr>
        <p:grpSpPr bwMode="auto">
          <a:xfrm>
            <a:off x="-304800" y="1905000"/>
            <a:ext cx="9829800" cy="1143000"/>
            <a:chOff x="-192" y="1152"/>
            <a:chExt cx="6192" cy="720"/>
          </a:xfrm>
        </p:grpSpPr>
        <p:sp>
          <p:nvSpPr>
            <p:cNvPr id="30733" name="Line 1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30734" name="AutoShape 1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Paris </a:t>
              </a:r>
              <a:r>
                <a:rPr lang="en-US" sz="4800" b="1" dirty="0" err="1" smtClean="0">
                  <a:solidFill>
                    <a:schemeClr val="tx2"/>
                  </a:solidFill>
                  <a:latin typeface="Tahoma" pitchFamily="34" charset="0"/>
                </a:rPr>
                <a:t>Hillton</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6963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6963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Friends</a:t>
            </a:r>
            <a:endParaRPr lang="en-US" sz="2400" b="1" dirty="0">
              <a:latin typeface="Tahoma" pitchFamily="34" charset="0"/>
            </a:endParaRPr>
          </a:p>
        </p:txBody>
      </p:sp>
      <p:sp>
        <p:nvSpPr>
          <p:cNvPr id="69637"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The Simpsons </a:t>
            </a:r>
            <a:endParaRPr lang="en-US" sz="2400" u="sng" dirty="0">
              <a:solidFill>
                <a:schemeClr val="tx2"/>
              </a:solidFill>
              <a:latin typeface="Times New Roman" pitchFamily="18" charset="0"/>
            </a:endParaRPr>
          </a:p>
        </p:txBody>
      </p:sp>
      <p:sp>
        <p:nvSpPr>
          <p:cNvPr id="69638" name="AutoShape 6">
            <a:hlinkClick r:id="rId4"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1600" b="1" dirty="0" smtClean="0">
                <a:latin typeface="Tahoma" pitchFamily="34" charset="0"/>
              </a:rPr>
              <a:t>Everybody loves Raymond</a:t>
            </a:r>
            <a:endParaRPr lang="en-US" sz="1600" b="1" u="sng" dirty="0">
              <a:solidFill>
                <a:schemeClr val="tx2"/>
              </a:solidFill>
              <a:latin typeface="Tahoma" pitchFamily="34" charset="0"/>
            </a:endParaRPr>
          </a:p>
        </p:txBody>
      </p:sp>
      <p:sp>
        <p:nvSpPr>
          <p:cNvPr id="69639"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D.Neighbours</a:t>
            </a:r>
            <a:r>
              <a:rPr lang="en-US" sz="2400" b="1" dirty="0" smtClean="0">
                <a:latin typeface="Tahoma" pitchFamily="34" charset="0"/>
              </a:rPr>
              <a:t> </a:t>
            </a:r>
            <a:endParaRPr lang="en-US" sz="2400" u="sng" dirty="0">
              <a:solidFill>
                <a:schemeClr val="tx2"/>
              </a:solidFill>
              <a:latin typeface="Times New Roman" pitchFamily="18" charset="0"/>
            </a:endParaRPr>
          </a:p>
        </p:txBody>
      </p:sp>
      <p:grpSp>
        <p:nvGrpSpPr>
          <p:cNvPr id="69640" name="Group 8"/>
          <p:cNvGrpSpPr>
            <a:grpSpLocks/>
          </p:cNvGrpSpPr>
          <p:nvPr/>
        </p:nvGrpSpPr>
        <p:grpSpPr bwMode="auto">
          <a:xfrm>
            <a:off x="-304800" y="1981200"/>
            <a:ext cx="9829800" cy="1143000"/>
            <a:chOff x="-192" y="1152"/>
            <a:chExt cx="6192" cy="720"/>
          </a:xfrm>
        </p:grpSpPr>
        <p:sp>
          <p:nvSpPr>
            <p:cNvPr id="6964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6964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Who’s comedy </a:t>
              </a:r>
              <a:r>
                <a:rPr lang="en-US" sz="3600" b="1" dirty="0" err="1" smtClean="0">
                  <a:solidFill>
                    <a:schemeClr val="tx2"/>
                  </a:solidFill>
                  <a:latin typeface="Tahoma" pitchFamily="34" charset="0"/>
                </a:rPr>
                <a:t>programme</a:t>
              </a:r>
              <a:r>
                <a:rPr lang="en-US" sz="3600" b="1" dirty="0" smtClean="0">
                  <a:solidFill>
                    <a:schemeClr val="tx2"/>
                  </a:solidFill>
                  <a:latin typeface="Tahoma" pitchFamily="34" charset="0"/>
                </a:rPr>
                <a:t> won him 3 </a:t>
              </a:r>
              <a:r>
                <a:rPr lang="en-US" sz="3600" b="1" dirty="0" err="1" smtClean="0">
                  <a:solidFill>
                    <a:schemeClr val="tx2"/>
                  </a:solidFill>
                  <a:latin typeface="Tahoma" pitchFamily="34" charset="0"/>
                </a:rPr>
                <a:t>emys</a:t>
              </a:r>
              <a:r>
                <a:rPr lang="en-US" sz="3600" b="1" dirty="0" smtClean="0">
                  <a:solidFill>
                    <a:schemeClr val="tx2"/>
                  </a:solidFill>
                  <a:latin typeface="Tahoma" pitchFamily="34" charset="0"/>
                </a:rPr>
                <a:t>? </a:t>
              </a:r>
              <a:endParaRPr lang="en-US" sz="3600" b="1" dirty="0">
                <a:solidFill>
                  <a:schemeClr val="tx2"/>
                </a:solidFill>
                <a:latin typeface="Tahoma" pitchFamily="34" charset="0"/>
              </a:endParaRPr>
            </a:p>
          </p:txBody>
        </p:sp>
      </p:grpSp>
      <p:pic>
        <p:nvPicPr>
          <p:cNvPr id="69643"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69644"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69645"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6963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696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6963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6963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autoUpdateAnimBg="0"/>
      <p:bldP spid="69637" grpId="0" autoUpdateAnimBg="0"/>
      <p:bldP spid="69638" grpId="0" autoUpdateAnimBg="0"/>
      <p:bldP spid="69639"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294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2951" name="Group 7"/>
          <p:cNvGrpSpPr>
            <a:grpSpLocks/>
          </p:cNvGrpSpPr>
          <p:nvPr/>
        </p:nvGrpSpPr>
        <p:grpSpPr bwMode="auto">
          <a:xfrm>
            <a:off x="-304800" y="1905000"/>
            <a:ext cx="9829800" cy="1143000"/>
            <a:chOff x="-192" y="1152"/>
            <a:chExt cx="6192" cy="720"/>
          </a:xfrm>
        </p:grpSpPr>
        <p:sp>
          <p:nvSpPr>
            <p:cNvPr id="8295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295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400" b="1" dirty="0" smtClean="0">
                  <a:solidFill>
                    <a:schemeClr val="tx2"/>
                  </a:solidFill>
                  <a:latin typeface="Tahoma" pitchFamily="34" charset="0"/>
                </a:rPr>
                <a:t>Everybody loves </a:t>
              </a:r>
              <a:r>
                <a:rPr lang="en-US" sz="4400" b="1" dirty="0" err="1" smtClean="0">
                  <a:solidFill>
                    <a:schemeClr val="tx2"/>
                  </a:solidFill>
                  <a:latin typeface="Tahoma" pitchFamily="34" charset="0"/>
                </a:rPr>
                <a:t>raymond</a:t>
              </a:r>
              <a:endParaRPr lang="en-US" sz="44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065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0660"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Issac Newton</a:t>
            </a:r>
            <a:endParaRPr lang="en-US" sz="2400" b="1" dirty="0">
              <a:latin typeface="Tahoma" pitchFamily="34" charset="0"/>
            </a:endParaRPr>
          </a:p>
        </p:txBody>
      </p:sp>
      <p:sp>
        <p:nvSpPr>
          <p:cNvPr id="70661"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Albert Einstein</a:t>
            </a:r>
            <a:endParaRPr lang="en-US" sz="2400" u="sng" dirty="0">
              <a:solidFill>
                <a:schemeClr val="tx2"/>
              </a:solidFill>
              <a:latin typeface="Times New Roman" pitchFamily="18" charset="0"/>
            </a:endParaRPr>
          </a:p>
        </p:txBody>
      </p:sp>
      <p:sp>
        <p:nvSpPr>
          <p:cNvPr id="70662"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B. </a:t>
            </a:r>
            <a:r>
              <a:rPr lang="en-US" sz="2400" b="1" dirty="0" smtClean="0">
                <a:solidFill>
                  <a:schemeClr val="tx2"/>
                </a:solidFill>
                <a:latin typeface="Tahoma" pitchFamily="34" charset="0"/>
              </a:rPr>
              <a:t>Shanaya</a:t>
            </a:r>
            <a:endParaRPr lang="en-US" sz="2400" b="1" dirty="0">
              <a:solidFill>
                <a:schemeClr val="tx2"/>
              </a:solidFill>
              <a:latin typeface="Tahoma" pitchFamily="34" charset="0"/>
            </a:endParaRPr>
          </a:p>
        </p:txBody>
      </p:sp>
      <p:sp>
        <p:nvSpPr>
          <p:cNvPr id="70663"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a:t>
            </a:r>
            <a:r>
              <a:rPr lang="en-US" sz="2400" b="1" dirty="0" smtClean="0">
                <a:solidFill>
                  <a:schemeClr val="tx2"/>
                </a:solidFill>
                <a:latin typeface="Tahoma" pitchFamily="34" charset="0"/>
              </a:rPr>
              <a:t>D. Steven Hawking</a:t>
            </a:r>
            <a:endParaRPr lang="en-US" sz="2400" b="1" dirty="0">
              <a:solidFill>
                <a:schemeClr val="tx2"/>
              </a:solidFill>
              <a:latin typeface="Tahoma" pitchFamily="34" charset="0"/>
            </a:endParaRPr>
          </a:p>
        </p:txBody>
      </p:sp>
      <p:grpSp>
        <p:nvGrpSpPr>
          <p:cNvPr id="70664" name="Group 8"/>
          <p:cNvGrpSpPr>
            <a:grpSpLocks/>
          </p:cNvGrpSpPr>
          <p:nvPr/>
        </p:nvGrpSpPr>
        <p:grpSpPr bwMode="auto">
          <a:xfrm>
            <a:off x="-304800" y="1643050"/>
            <a:ext cx="9829800" cy="1304924"/>
            <a:chOff x="-192" y="-719894"/>
            <a:chExt cx="6192" cy="2782523"/>
          </a:xfrm>
        </p:grpSpPr>
        <p:sp>
          <p:nvSpPr>
            <p:cNvPr id="70665" name="Line 9"/>
            <p:cNvSpPr>
              <a:spLocks noChangeShapeType="1"/>
            </p:cNvSpPr>
            <p:nvPr/>
          </p:nvSpPr>
          <p:spPr bwMode="auto">
            <a:xfrm>
              <a:off x="-192" y="651068"/>
              <a:ext cx="6192" cy="0"/>
            </a:xfrm>
            <a:prstGeom prst="line">
              <a:avLst/>
            </a:prstGeom>
            <a:noFill/>
            <a:ln w="57150">
              <a:solidFill>
                <a:schemeClr val="tx1"/>
              </a:solidFill>
              <a:round/>
              <a:headEnd/>
              <a:tailEnd/>
            </a:ln>
            <a:effectLst/>
          </p:spPr>
          <p:txBody>
            <a:bodyPr/>
            <a:lstStyle/>
            <a:p>
              <a:endParaRPr lang="en-NZ"/>
            </a:p>
          </p:txBody>
        </p:sp>
        <p:sp>
          <p:nvSpPr>
            <p:cNvPr id="70666" name="AutoShape 10"/>
            <p:cNvSpPr>
              <a:spLocks noChangeArrowheads="1"/>
            </p:cNvSpPr>
            <p:nvPr/>
          </p:nvSpPr>
          <p:spPr bwMode="auto">
            <a:xfrm>
              <a:off x="225" y="-719894"/>
              <a:ext cx="5376" cy="2782523"/>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discovered the theory of gravity?</a:t>
              </a:r>
              <a:endParaRPr lang="en-US" sz="3600" b="1" dirty="0">
                <a:solidFill>
                  <a:schemeClr val="tx2"/>
                </a:solidFill>
                <a:latin typeface="Tahoma" pitchFamily="34" charset="0"/>
              </a:endParaRPr>
            </a:p>
          </p:txBody>
        </p:sp>
      </p:grpSp>
      <p:pic>
        <p:nvPicPr>
          <p:cNvPr id="70667"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0668"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0669"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066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0662">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066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066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0" grpId="0" autoUpdateAnimBg="0"/>
      <p:bldP spid="70661" grpId="0" autoUpdateAnimBg="0"/>
      <p:bldP spid="70662" grpId="0" autoUpdateAnimBg="0"/>
      <p:bldP spid="70663"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3971" name="Text Box 3">
            <a:hlinkClick r:id="rId4"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4" action="ppaction://hlinksldjump"/>
              </a:rPr>
              <a:t>Back to Board</a:t>
            </a:r>
          </a:p>
        </p:txBody>
      </p:sp>
      <p:grpSp>
        <p:nvGrpSpPr>
          <p:cNvPr id="83975" name="Group 7"/>
          <p:cNvGrpSpPr>
            <a:grpSpLocks/>
          </p:cNvGrpSpPr>
          <p:nvPr/>
        </p:nvGrpSpPr>
        <p:grpSpPr bwMode="auto">
          <a:xfrm>
            <a:off x="-304800" y="1905000"/>
            <a:ext cx="9829800" cy="1295400"/>
            <a:chOff x="-192" y="1152"/>
            <a:chExt cx="6192" cy="720"/>
          </a:xfrm>
        </p:grpSpPr>
        <p:sp>
          <p:nvSpPr>
            <p:cNvPr id="8397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397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dirty="0" smtClean="0">
                  <a:solidFill>
                    <a:schemeClr val="tx2"/>
                  </a:solidFill>
                  <a:latin typeface="Tahoma" pitchFamily="34" charset="0"/>
                </a:rPr>
                <a:t>Issac Newton</a:t>
              </a:r>
              <a:endParaRPr lang="en-US" sz="4800" b="1" dirty="0">
                <a:solidFill>
                  <a:schemeClr val="tx2"/>
                </a:solidFill>
                <a:latin typeface="Tahoma" pitchFamily="34" charset="0"/>
              </a:endParaRPr>
            </a:p>
          </p:txBody>
        </p:sp>
      </p:grpSp>
      <p:graphicFrame>
        <p:nvGraphicFramePr>
          <p:cNvPr id="83978" name="Rectangle 10"/>
          <p:cNvGraphicFramePr>
            <a:graphicFrameLocks/>
          </p:cNvGraphicFramePr>
          <p:nvPr/>
        </p:nvGraphicFramePr>
        <p:xfrm>
          <a:off x="1524000" y="1397000"/>
          <a:ext cx="6096000" cy="4064000"/>
        </p:xfrm>
        <a:graphic>
          <a:graphicData uri="http://schemas.openxmlformats.org/presentationml/2006/ole">
            <p:oleObj spid="_x0000_s83978" name="Clip" r:id="rId5" imgW="0" imgH="0" progId="">
              <p:embed/>
            </p:oleObj>
          </a:graphicData>
        </a:graphic>
      </p:graphicFrame>
      <p:pic>
        <p:nvPicPr>
          <p:cNvPr id="83982" name="Picture 14">
            <a:hlinkClick r:id="" action="ppaction://media"/>
          </p:cNvPr>
          <p:cNvPicPr>
            <a:picLocks noRot="1" noChangeAspect="1" noChangeArrowheads="1"/>
          </p:cNvPicPr>
          <p:nvPr>
            <a:wavAudioFile r:embed="rId2" name="PHONENEW.WAV"/>
          </p:nvPr>
        </p:nvPicPr>
        <p:blipFill>
          <a:blip r:embed="rId6"/>
          <a:srcRect/>
          <a:stretch>
            <a:fillRect/>
          </a:stretch>
        </p:blipFill>
        <p:spPr bwMode="auto">
          <a:xfrm>
            <a:off x="9448800" y="39624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398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repeatCount="indefinite" fill="hold" display="0">
                  <p:stCondLst>
                    <p:cond delay="indefinite"/>
                  </p:stCondLst>
                  <p:endCondLst>
                    <p:cond evt="onPrev" delay="0">
                      <p:tgtEl>
                        <p:sldTgt/>
                      </p:tgtEl>
                    </p:cond>
                    <p:cond evt="onStopAudio" delay="0">
                      <p:tgtEl>
                        <p:sldTgt/>
                      </p:tgtEl>
                    </p:cond>
                  </p:endCondLst>
                </p:cTn>
                <p:tgtEl>
                  <p:spTgt spid="8398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168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1684"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Slayer</a:t>
            </a:r>
            <a:endParaRPr lang="en-US" sz="2400" b="1" dirty="0">
              <a:latin typeface="Tahoma" pitchFamily="34" charset="0"/>
            </a:endParaRPr>
          </a:p>
        </p:txBody>
      </p:sp>
      <p:sp>
        <p:nvSpPr>
          <p:cNvPr id="71685"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a:t>
            </a:r>
            <a:r>
              <a:rPr lang="en-US" sz="2400" b="1" dirty="0" smtClean="0">
                <a:latin typeface="Tahoma" pitchFamily="34" charset="0"/>
              </a:rPr>
              <a:t>. </a:t>
            </a:r>
            <a:r>
              <a:rPr lang="en-US" sz="2400" b="1" dirty="0" err="1" smtClean="0">
                <a:latin typeface="Tahoma" pitchFamily="34" charset="0"/>
              </a:rPr>
              <a:t>Mettalica</a:t>
            </a:r>
            <a:r>
              <a:rPr lang="en-US" sz="2400" b="1" dirty="0" smtClean="0">
                <a:latin typeface="Tahoma" pitchFamily="34" charset="0"/>
              </a:rPr>
              <a:t> </a:t>
            </a:r>
            <a:endParaRPr lang="en-US" sz="2400" b="1" dirty="0">
              <a:latin typeface="Tahoma" pitchFamily="34" charset="0"/>
            </a:endParaRPr>
          </a:p>
        </p:txBody>
      </p:sp>
      <p:sp>
        <p:nvSpPr>
          <p:cNvPr id="71686"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Green day</a:t>
            </a:r>
            <a:endParaRPr lang="en-US" sz="2400" b="1" u="sng" dirty="0">
              <a:solidFill>
                <a:schemeClr val="tx2"/>
              </a:solidFill>
              <a:latin typeface="Tahoma" pitchFamily="34" charset="0"/>
            </a:endParaRPr>
          </a:p>
        </p:txBody>
      </p:sp>
      <p:sp>
        <p:nvSpPr>
          <p:cNvPr id="71687"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Manowar</a:t>
            </a:r>
            <a:endParaRPr lang="en-US" sz="2400" u="sng" dirty="0">
              <a:solidFill>
                <a:schemeClr val="tx2"/>
              </a:solidFill>
              <a:latin typeface="Times New Roman" pitchFamily="18" charset="0"/>
            </a:endParaRPr>
          </a:p>
        </p:txBody>
      </p:sp>
      <p:grpSp>
        <p:nvGrpSpPr>
          <p:cNvPr id="71688" name="Group 8"/>
          <p:cNvGrpSpPr>
            <a:grpSpLocks/>
          </p:cNvGrpSpPr>
          <p:nvPr/>
        </p:nvGrpSpPr>
        <p:grpSpPr bwMode="auto">
          <a:xfrm>
            <a:off x="-304800" y="1981200"/>
            <a:ext cx="9829800" cy="1143000"/>
            <a:chOff x="-192" y="1152"/>
            <a:chExt cx="6192" cy="720"/>
          </a:xfrm>
        </p:grpSpPr>
        <p:sp>
          <p:nvSpPr>
            <p:cNvPr id="7168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169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the warriors of the world artist?</a:t>
              </a:r>
              <a:endParaRPr lang="en-US" sz="3600" b="1" dirty="0">
                <a:solidFill>
                  <a:schemeClr val="tx2"/>
                </a:solidFill>
                <a:latin typeface="Tahoma" pitchFamily="34" charset="0"/>
              </a:endParaRPr>
            </a:p>
          </p:txBody>
        </p:sp>
      </p:grpSp>
      <p:pic>
        <p:nvPicPr>
          <p:cNvPr id="71691"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1692"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1693"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168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168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168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168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4" grpId="0" autoUpdateAnimBg="0"/>
      <p:bldP spid="71685" grpId="0" autoUpdateAnimBg="0"/>
      <p:bldP spid="71686" grpId="0" autoUpdateAnimBg="0"/>
      <p:bldP spid="71687"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499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4999" name="Group 7"/>
          <p:cNvGrpSpPr>
            <a:grpSpLocks/>
          </p:cNvGrpSpPr>
          <p:nvPr/>
        </p:nvGrpSpPr>
        <p:grpSpPr bwMode="auto">
          <a:xfrm>
            <a:off x="-304800" y="1905000"/>
            <a:ext cx="9829800" cy="1295400"/>
            <a:chOff x="-192" y="1152"/>
            <a:chExt cx="6192" cy="720"/>
          </a:xfrm>
        </p:grpSpPr>
        <p:sp>
          <p:nvSpPr>
            <p:cNvPr id="8500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500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err="1" smtClean="0">
                  <a:solidFill>
                    <a:schemeClr val="tx2"/>
                  </a:solidFill>
                  <a:latin typeface="Tahoma" pitchFamily="34" charset="0"/>
                </a:rPr>
                <a:t>Manowar</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270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2708"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Professer Snape </a:t>
            </a:r>
            <a:endParaRPr lang="en-US" sz="2400" b="1" u="sng" dirty="0">
              <a:latin typeface="Tahoma" pitchFamily="34" charset="0"/>
            </a:endParaRPr>
          </a:p>
        </p:txBody>
      </p:sp>
      <p:sp>
        <p:nvSpPr>
          <p:cNvPr id="72709" name="AutoShape 5">
            <a:hlinkClick r:id="" action="ppaction://hlinkshowjump?jump=nextslide"/>
          </p:cNvPr>
          <p:cNvSpPr>
            <a:spLocks noChangeArrowheads="1"/>
          </p:cNvSpPr>
          <p:nvPr/>
        </p:nvSpPr>
        <p:spPr bwMode="auto">
          <a:xfrm>
            <a:off x="500034" y="4929198"/>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a:t>
            </a:r>
            <a:r>
              <a:rPr lang="en-US" sz="2400" b="1" dirty="0" smtClean="0">
                <a:latin typeface="Tahoma" pitchFamily="34" charset="0"/>
              </a:rPr>
              <a:t>. Lord Voldermort</a:t>
            </a:r>
            <a:endParaRPr lang="en-US" sz="2400" u="sng" dirty="0">
              <a:solidFill>
                <a:schemeClr val="tx2"/>
              </a:solidFill>
              <a:latin typeface="Times New Roman" pitchFamily="18" charset="0"/>
            </a:endParaRPr>
          </a:p>
        </p:txBody>
      </p:sp>
      <p:sp>
        <p:nvSpPr>
          <p:cNvPr id="72710"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Hagrid</a:t>
            </a:r>
            <a:endParaRPr lang="en-US" sz="2400" b="1" dirty="0">
              <a:latin typeface="Tahoma" pitchFamily="34" charset="0"/>
            </a:endParaRPr>
          </a:p>
        </p:txBody>
      </p:sp>
      <p:sp>
        <p:nvSpPr>
          <p:cNvPr id="72711"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D. Bellatrix Lestrange </a:t>
            </a:r>
            <a:endParaRPr lang="en-US" sz="2400" b="1" dirty="0">
              <a:latin typeface="Tahoma" pitchFamily="34" charset="0"/>
            </a:endParaRPr>
          </a:p>
        </p:txBody>
      </p:sp>
      <p:grpSp>
        <p:nvGrpSpPr>
          <p:cNvPr id="72712" name="Group 8"/>
          <p:cNvGrpSpPr>
            <a:grpSpLocks/>
          </p:cNvGrpSpPr>
          <p:nvPr/>
        </p:nvGrpSpPr>
        <p:grpSpPr bwMode="auto">
          <a:xfrm>
            <a:off x="-304800" y="1981200"/>
            <a:ext cx="9829800" cy="1143000"/>
            <a:chOff x="-192" y="1152"/>
            <a:chExt cx="6192" cy="720"/>
          </a:xfrm>
        </p:grpSpPr>
        <p:sp>
          <p:nvSpPr>
            <p:cNvPr id="7271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271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the strongest dark wizard from harry </a:t>
              </a:r>
              <a:r>
                <a:rPr lang="en-US" sz="3600" b="1" dirty="0" err="1" smtClean="0">
                  <a:solidFill>
                    <a:schemeClr val="tx2"/>
                  </a:solidFill>
                  <a:latin typeface="Tahoma" pitchFamily="34" charset="0"/>
                </a:rPr>
                <a:t>poter</a:t>
              </a:r>
              <a:r>
                <a:rPr lang="en-US" sz="3600" b="1" dirty="0" smtClean="0">
                  <a:solidFill>
                    <a:schemeClr val="tx2"/>
                  </a:solidFill>
                  <a:latin typeface="Tahoma" pitchFamily="34" charset="0"/>
                </a:rPr>
                <a:t>?</a:t>
              </a:r>
              <a:endParaRPr lang="en-US" sz="3600" b="1" dirty="0">
                <a:solidFill>
                  <a:schemeClr val="tx2"/>
                </a:solidFill>
                <a:latin typeface="Tahoma" pitchFamily="34" charset="0"/>
              </a:endParaRPr>
            </a:p>
          </p:txBody>
        </p:sp>
      </p:grpSp>
      <p:pic>
        <p:nvPicPr>
          <p:cNvPr id="72715"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2716"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2717"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270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271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270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2711">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8" grpId="0" autoUpdateAnimBg="0"/>
      <p:bldP spid="72709" grpId="0" autoUpdateAnimBg="0"/>
      <p:bldP spid="72710" grpId="0" autoUpdateAnimBg="0"/>
      <p:bldP spid="72711"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601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6023" name="Group 7"/>
          <p:cNvGrpSpPr>
            <a:grpSpLocks/>
          </p:cNvGrpSpPr>
          <p:nvPr/>
        </p:nvGrpSpPr>
        <p:grpSpPr bwMode="auto">
          <a:xfrm>
            <a:off x="-304800" y="1905000"/>
            <a:ext cx="9829800" cy="1143000"/>
            <a:chOff x="-192" y="1152"/>
            <a:chExt cx="6192" cy="720"/>
          </a:xfrm>
        </p:grpSpPr>
        <p:sp>
          <p:nvSpPr>
            <p:cNvPr id="8602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602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Lord Voldermort</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373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3732"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jonny </a:t>
            </a:r>
            <a:r>
              <a:rPr lang="en-US" sz="2400" b="1" dirty="0" err="1" smtClean="0">
                <a:latin typeface="Tahoma" pitchFamily="34" charset="0"/>
              </a:rPr>
              <a:t>depp</a:t>
            </a:r>
            <a:r>
              <a:rPr lang="en-US" sz="2400" b="1" dirty="0" smtClean="0">
                <a:latin typeface="Tahoma" pitchFamily="34" charset="0"/>
              </a:rPr>
              <a:t> </a:t>
            </a:r>
            <a:endParaRPr lang="en-US" sz="2400" b="1" u="sng" dirty="0">
              <a:latin typeface="Tahoma" pitchFamily="34" charset="0"/>
            </a:endParaRPr>
          </a:p>
        </p:txBody>
      </p:sp>
      <p:sp>
        <p:nvSpPr>
          <p:cNvPr id="73733" name="AutoShape 5">
            <a:hlinkClick r:id="rId3" action="ppaction://hlinksldjump"/>
          </p:cNvPr>
          <p:cNvSpPr>
            <a:spLocks noChangeArrowheads="1"/>
          </p:cNvSpPr>
          <p:nvPr/>
        </p:nvSpPr>
        <p:spPr bwMode="auto">
          <a:xfrm>
            <a:off x="571472" y="485776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C. Mike Myers   </a:t>
            </a:r>
            <a:endParaRPr lang="en-US" sz="2400" u="sng" dirty="0">
              <a:solidFill>
                <a:schemeClr val="tx2"/>
              </a:solidFill>
              <a:latin typeface="Times New Roman" pitchFamily="18" charset="0"/>
            </a:endParaRPr>
          </a:p>
        </p:txBody>
      </p:sp>
      <p:sp>
        <p:nvSpPr>
          <p:cNvPr id="73734" name="AutoShape 6">
            <a:hlinkClick r:id="" action="ppaction://hlinkshowjump?jump=nextslide"/>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B. Will Smith   </a:t>
            </a:r>
            <a:endParaRPr lang="en-US" sz="2400" b="1" u="sng" dirty="0">
              <a:solidFill>
                <a:schemeClr val="tx2"/>
              </a:solidFill>
              <a:latin typeface="Tahoma" pitchFamily="34" charset="0"/>
            </a:endParaRPr>
          </a:p>
        </p:txBody>
      </p:sp>
      <p:sp>
        <p:nvSpPr>
          <p:cNvPr id="73735"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Tiger woods  </a:t>
            </a:r>
            <a:endParaRPr lang="en-US" sz="2400" b="1" dirty="0">
              <a:latin typeface="Tahoma" pitchFamily="34" charset="0"/>
            </a:endParaRPr>
          </a:p>
        </p:txBody>
      </p:sp>
      <p:grpSp>
        <p:nvGrpSpPr>
          <p:cNvPr id="73736" name="Group 8"/>
          <p:cNvGrpSpPr>
            <a:grpSpLocks/>
          </p:cNvGrpSpPr>
          <p:nvPr/>
        </p:nvGrpSpPr>
        <p:grpSpPr bwMode="auto">
          <a:xfrm>
            <a:off x="-304800" y="1981200"/>
            <a:ext cx="9829800" cy="1143000"/>
            <a:chOff x="-192" y="1152"/>
            <a:chExt cx="6192" cy="720"/>
          </a:xfrm>
        </p:grpSpPr>
        <p:sp>
          <p:nvSpPr>
            <p:cNvPr id="7373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3738"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the richest famous person?</a:t>
              </a:r>
              <a:endParaRPr lang="en-US" sz="3600" b="1" dirty="0">
                <a:solidFill>
                  <a:schemeClr val="tx2"/>
                </a:solidFill>
                <a:latin typeface="Tahoma" pitchFamily="34" charset="0"/>
              </a:endParaRPr>
            </a:p>
          </p:txBody>
        </p:sp>
      </p:grpSp>
      <p:pic>
        <p:nvPicPr>
          <p:cNvPr id="73739"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3740"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3741"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373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37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3733">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3735">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2" grpId="0" autoUpdateAnimBg="0"/>
      <p:bldP spid="73733" grpId="0" autoUpdateAnimBg="0"/>
      <p:bldP spid="73734" grpId="0" autoUpdateAnimBg="0"/>
      <p:bldP spid="73735"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704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7047" name="Group 7"/>
          <p:cNvGrpSpPr>
            <a:grpSpLocks/>
          </p:cNvGrpSpPr>
          <p:nvPr/>
        </p:nvGrpSpPr>
        <p:grpSpPr bwMode="auto">
          <a:xfrm>
            <a:off x="-304800" y="1905000"/>
            <a:ext cx="9829800" cy="1143000"/>
            <a:chOff x="-192" y="1152"/>
            <a:chExt cx="6192" cy="720"/>
          </a:xfrm>
        </p:grpSpPr>
        <p:sp>
          <p:nvSpPr>
            <p:cNvPr id="8704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704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Will Smith 80 mil</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475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475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Milkatraz</a:t>
            </a:r>
            <a:endParaRPr lang="en-US" sz="2400" b="1" u="sng" dirty="0">
              <a:latin typeface="Tahoma" pitchFamily="34" charset="0"/>
            </a:endParaRPr>
          </a:p>
        </p:txBody>
      </p:sp>
      <p:sp>
        <p:nvSpPr>
          <p:cNvPr id="7475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C. </a:t>
            </a:r>
            <a:r>
              <a:rPr lang="en-US" sz="2400" b="1" dirty="0" smtClean="0">
                <a:latin typeface="Tahoma" pitchFamily="34" charset="0"/>
              </a:rPr>
              <a:t>Azkaban</a:t>
            </a:r>
            <a:endParaRPr lang="en-US" sz="2400" b="1" dirty="0">
              <a:latin typeface="Tahoma" pitchFamily="34" charset="0"/>
            </a:endParaRPr>
          </a:p>
        </p:txBody>
      </p:sp>
      <p:sp>
        <p:nvSpPr>
          <p:cNvPr id="74758"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Alcatraz</a:t>
            </a:r>
            <a:endParaRPr lang="en-US" sz="2400" b="1" u="sng" dirty="0">
              <a:solidFill>
                <a:schemeClr val="tx2"/>
              </a:solidFill>
              <a:latin typeface="Tahoma" pitchFamily="34" charset="0"/>
            </a:endParaRPr>
          </a:p>
        </p:txBody>
      </p:sp>
      <p:sp>
        <p:nvSpPr>
          <p:cNvPr id="74759" name="AutoShape 7">
            <a:hlinkClick r:id="rId3" action="ppaction://hlinksldjump"/>
          </p:cNvPr>
          <p:cNvSpPr>
            <a:spLocks noChangeArrowheads="1"/>
          </p:cNvSpPr>
          <p:nvPr/>
        </p:nvSpPr>
        <p:spPr bwMode="auto">
          <a:xfrm>
            <a:off x="4953000" y="48006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D. </a:t>
            </a:r>
            <a:r>
              <a:rPr lang="en-US" sz="2400" b="1" dirty="0" err="1" smtClean="0">
                <a:latin typeface="Tahoma" pitchFamily="34" charset="0"/>
              </a:rPr>
              <a:t>Maskaban</a:t>
            </a:r>
            <a:endParaRPr lang="en-US" sz="2400" b="1" dirty="0">
              <a:latin typeface="Tahoma" pitchFamily="34" charset="0"/>
            </a:endParaRPr>
          </a:p>
        </p:txBody>
      </p:sp>
      <p:grpSp>
        <p:nvGrpSpPr>
          <p:cNvPr id="74760" name="Group 8"/>
          <p:cNvGrpSpPr>
            <a:grpSpLocks/>
          </p:cNvGrpSpPr>
          <p:nvPr/>
        </p:nvGrpSpPr>
        <p:grpSpPr bwMode="auto">
          <a:xfrm>
            <a:off x="-304800" y="1981200"/>
            <a:ext cx="9829800" cy="1143000"/>
            <a:chOff x="-192" y="1152"/>
            <a:chExt cx="6192" cy="720"/>
          </a:xfrm>
        </p:grpSpPr>
        <p:sp>
          <p:nvSpPr>
            <p:cNvPr id="7476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476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the name of the prison in Harry Potter</a:t>
              </a:r>
              <a:endParaRPr lang="en-US" sz="3600" b="1" dirty="0">
                <a:solidFill>
                  <a:schemeClr val="tx2"/>
                </a:solidFill>
                <a:latin typeface="Tahoma" pitchFamily="34" charset="0"/>
              </a:endParaRPr>
            </a:p>
          </p:txBody>
        </p:sp>
      </p:grpSp>
      <p:pic>
        <p:nvPicPr>
          <p:cNvPr id="74763"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4764"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4765"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475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475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475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475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6" grpId="0" autoUpdateAnimBg="0"/>
      <p:bldP spid="74757" grpId="0" autoUpdateAnimBg="0"/>
      <p:bldP spid="74758" grpId="0" autoUpdateAnimBg="0"/>
      <p:bldP spid="74759"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806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8071" name="Group 7"/>
          <p:cNvGrpSpPr>
            <a:grpSpLocks/>
          </p:cNvGrpSpPr>
          <p:nvPr/>
        </p:nvGrpSpPr>
        <p:grpSpPr bwMode="auto">
          <a:xfrm>
            <a:off x="-304800" y="1905000"/>
            <a:ext cx="9829800" cy="1143000"/>
            <a:chOff x="-192" y="1152"/>
            <a:chExt cx="6192" cy="720"/>
          </a:xfrm>
        </p:grpSpPr>
        <p:sp>
          <p:nvSpPr>
            <p:cNvPr id="8807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807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Azkaban</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577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5780"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Mike Myers</a:t>
            </a:r>
            <a:endParaRPr lang="en-US" sz="2400" b="1" dirty="0">
              <a:latin typeface="Tahoma" pitchFamily="34" charset="0"/>
            </a:endParaRPr>
          </a:p>
        </p:txBody>
      </p:sp>
      <p:sp>
        <p:nvSpPr>
          <p:cNvPr id="75783"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smtClean="0">
                <a:latin typeface="Tahoma" pitchFamily="34" charset="0"/>
              </a:rPr>
              <a:t>D. Harrison Ford </a:t>
            </a:r>
            <a:endParaRPr lang="en-US" sz="2400" b="1" dirty="0">
              <a:latin typeface="Tahoma" pitchFamily="34" charset="0"/>
              <a:hlinkClick r:id="" action="ppaction://hlinkshowjump?jump=nextslide">
                <a:snd r:embed="rId4" name="WHOOSH.WAV"/>
              </a:hlinkClick>
            </a:endParaRPr>
          </a:p>
        </p:txBody>
      </p:sp>
      <p:grpSp>
        <p:nvGrpSpPr>
          <p:cNvPr id="75784" name="Group 8"/>
          <p:cNvGrpSpPr>
            <a:grpSpLocks/>
          </p:cNvGrpSpPr>
          <p:nvPr/>
        </p:nvGrpSpPr>
        <p:grpSpPr bwMode="auto">
          <a:xfrm>
            <a:off x="-304800" y="1981200"/>
            <a:ext cx="9829800" cy="1143000"/>
            <a:chOff x="-192" y="1152"/>
            <a:chExt cx="6192" cy="720"/>
          </a:xfrm>
        </p:grpSpPr>
        <p:sp>
          <p:nvSpPr>
            <p:cNvPr id="7578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578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plays this character?</a:t>
              </a:r>
              <a:endParaRPr lang="en-US" sz="3600" b="1" dirty="0">
                <a:solidFill>
                  <a:schemeClr val="tx2"/>
                </a:solidFill>
                <a:latin typeface="Tahoma" pitchFamily="34" charset="0"/>
              </a:endParaRPr>
            </a:p>
          </p:txBody>
        </p:sp>
      </p:grpSp>
      <p:pic>
        <p:nvPicPr>
          <p:cNvPr id="75787"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5788"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5789"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5790" name="AutoShape 14">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Jesse Guillemot</a:t>
            </a:r>
            <a:endParaRPr lang="en-US" sz="2400" b="1" dirty="0">
              <a:latin typeface="Tahoma" pitchFamily="34" charset="0"/>
            </a:endParaRPr>
          </a:p>
        </p:txBody>
      </p:sp>
      <p:sp>
        <p:nvSpPr>
          <p:cNvPr id="75791" name="AutoShape 15">
            <a:hlinkClick r:id="rId3" action="ppaction://hlinksldjump"/>
          </p:cNvPr>
          <p:cNvSpPr>
            <a:spLocks noChangeArrowheads="1"/>
          </p:cNvSpPr>
          <p:nvPr/>
        </p:nvSpPr>
        <p:spPr bwMode="auto">
          <a:xfrm>
            <a:off x="48768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Harrison Holden</a:t>
            </a:r>
            <a:endParaRPr lang="en-US" sz="2400" b="1" dirty="0">
              <a:latin typeface="Tahoma" pitchFamily="34" charset="0"/>
            </a:endParaRPr>
          </a:p>
        </p:txBody>
      </p:sp>
      <p:pic>
        <p:nvPicPr>
          <p:cNvPr id="111618" name="Picture 2" descr="http://peggyluwho.files.wordpress.com/2008/03/han_solo_capsule.jpg"/>
          <p:cNvPicPr>
            <a:picLocks noChangeAspect="1" noChangeArrowheads="1"/>
          </p:cNvPicPr>
          <p:nvPr/>
        </p:nvPicPr>
        <p:blipFill>
          <a:blip r:embed="rId11"/>
          <a:srcRect/>
          <a:stretch>
            <a:fillRect/>
          </a:stretch>
        </p:blipFill>
        <p:spPr bwMode="auto">
          <a:xfrm>
            <a:off x="7000892" y="0"/>
            <a:ext cx="1935183" cy="193518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578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579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579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578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0" grpId="0" autoUpdateAnimBg="0"/>
      <p:bldP spid="75783" grpId="0" autoUpdateAnimBg="0"/>
      <p:bldP spid="75790" grpId="0" autoUpdateAnimBg="0"/>
      <p:bldP spid="75791"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909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9095" name="Group 7"/>
          <p:cNvGrpSpPr>
            <a:grpSpLocks/>
          </p:cNvGrpSpPr>
          <p:nvPr/>
        </p:nvGrpSpPr>
        <p:grpSpPr bwMode="auto">
          <a:xfrm>
            <a:off x="-304800" y="1905000"/>
            <a:ext cx="9829800" cy="1143000"/>
            <a:chOff x="-192" y="1152"/>
            <a:chExt cx="6192" cy="720"/>
          </a:xfrm>
        </p:grpSpPr>
        <p:sp>
          <p:nvSpPr>
            <p:cNvPr id="8909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909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smtClean="0">
                  <a:solidFill>
                    <a:schemeClr val="tx2"/>
                  </a:solidFill>
                  <a:latin typeface="Tahoma" pitchFamily="34" charset="0"/>
                </a:rPr>
                <a:t>Harrison Ford</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680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grpSp>
        <p:nvGrpSpPr>
          <p:cNvPr id="76808" name="Group 8"/>
          <p:cNvGrpSpPr>
            <a:grpSpLocks/>
          </p:cNvGrpSpPr>
          <p:nvPr/>
        </p:nvGrpSpPr>
        <p:grpSpPr bwMode="auto">
          <a:xfrm>
            <a:off x="-304800" y="1981200"/>
            <a:ext cx="9829800" cy="1143000"/>
            <a:chOff x="-192" y="1152"/>
            <a:chExt cx="6192" cy="720"/>
          </a:xfrm>
        </p:grpSpPr>
        <p:sp>
          <p:nvSpPr>
            <p:cNvPr id="7680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681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Character does Daniel Radcliffe play?</a:t>
              </a:r>
              <a:r>
                <a:rPr lang="en-US" sz="3600" b="1" dirty="0" smtClean="0">
                  <a:solidFill>
                    <a:schemeClr val="tx2"/>
                  </a:solidFill>
                  <a:latin typeface="Tahoma" pitchFamily="34" charset="0"/>
                </a:rPr>
                <a:t> </a:t>
              </a:r>
              <a:endParaRPr lang="en-US" sz="3600" b="1" dirty="0">
                <a:solidFill>
                  <a:schemeClr val="tx2"/>
                </a:solidFill>
                <a:latin typeface="Tahoma" pitchFamily="34" charset="0"/>
              </a:endParaRPr>
            </a:p>
          </p:txBody>
        </p:sp>
      </p:grpSp>
      <p:pic>
        <p:nvPicPr>
          <p:cNvPr id="7681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681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681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6814"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Ron Weasly</a:t>
            </a:r>
            <a:endParaRPr lang="en-US" sz="2400" b="1" dirty="0">
              <a:latin typeface="Tahoma" pitchFamily="34" charset="0"/>
            </a:endParaRPr>
          </a:p>
        </p:txBody>
      </p:sp>
      <p:sp>
        <p:nvSpPr>
          <p:cNvPr id="76815" name="AutoShape 15">
            <a:hlinkClick r:id="rId9" action="ppaction://hlinksldjump"/>
          </p:cNvPr>
          <p:cNvSpPr>
            <a:spLocks noChangeArrowheads="1"/>
          </p:cNvSpPr>
          <p:nvPr/>
        </p:nvSpPr>
        <p:spPr bwMode="auto">
          <a:xfrm>
            <a:off x="5334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C. Hermione Granger </a:t>
            </a:r>
            <a:endParaRPr lang="en-US" sz="2400" b="1" dirty="0">
              <a:latin typeface="Tahoma" pitchFamily="34" charset="0"/>
            </a:endParaRPr>
          </a:p>
        </p:txBody>
      </p:sp>
      <p:sp>
        <p:nvSpPr>
          <p:cNvPr id="76818" name="AutoShape 18">
            <a:hlinkClick r:id="rId9" action="ppaction://hlinksldjump"/>
          </p:cNvPr>
          <p:cNvSpPr>
            <a:spLocks noChangeArrowheads="1"/>
          </p:cNvSpPr>
          <p:nvPr/>
        </p:nvSpPr>
        <p:spPr bwMode="auto">
          <a:xfrm>
            <a:off x="50292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Connor Winmill</a:t>
            </a:r>
            <a:endParaRPr lang="en-US" sz="2400" b="1" dirty="0">
              <a:latin typeface="Tahoma" pitchFamily="34" charset="0"/>
            </a:endParaRPr>
          </a:p>
        </p:txBody>
      </p:sp>
      <p:sp>
        <p:nvSpPr>
          <p:cNvPr id="76819" name="AutoShape 19">
            <a:hlinkClick r:id="rId10" action="ppaction://hlinksldjump"/>
          </p:cNvPr>
          <p:cNvSpPr>
            <a:spLocks noChangeArrowheads="1"/>
          </p:cNvSpPr>
          <p:nvPr/>
        </p:nvSpPr>
        <p:spPr bwMode="auto">
          <a:xfrm>
            <a:off x="50292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Harry Potter</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681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6815">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681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681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14" grpId="0" autoUpdateAnimBg="0"/>
      <p:bldP spid="76815" grpId="0" autoUpdateAnimBg="0"/>
      <p:bldP spid="76818" grpId="0" autoUpdateAnimBg="0"/>
      <p:bldP spid="76819"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011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0119" name="Group 7"/>
          <p:cNvGrpSpPr>
            <a:grpSpLocks/>
          </p:cNvGrpSpPr>
          <p:nvPr/>
        </p:nvGrpSpPr>
        <p:grpSpPr bwMode="auto">
          <a:xfrm>
            <a:off x="-304800" y="1905000"/>
            <a:ext cx="9829800" cy="1143000"/>
            <a:chOff x="-192" y="1152"/>
            <a:chExt cx="6192" cy="720"/>
          </a:xfrm>
        </p:grpSpPr>
        <p:sp>
          <p:nvSpPr>
            <p:cNvPr id="9012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012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Harry Potter</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782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7828"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Paul Pots</a:t>
            </a:r>
            <a:endParaRPr lang="en-US" sz="2400" b="1" u="sng" dirty="0">
              <a:latin typeface="Tahoma" pitchFamily="34" charset="0"/>
            </a:endParaRPr>
          </a:p>
        </p:txBody>
      </p:sp>
      <p:grpSp>
        <p:nvGrpSpPr>
          <p:cNvPr id="77832" name="Group 8"/>
          <p:cNvGrpSpPr>
            <a:grpSpLocks/>
          </p:cNvGrpSpPr>
          <p:nvPr/>
        </p:nvGrpSpPr>
        <p:grpSpPr bwMode="auto">
          <a:xfrm>
            <a:off x="-304800" y="1981200"/>
            <a:ext cx="9829800" cy="1143000"/>
            <a:chOff x="-192" y="1152"/>
            <a:chExt cx="6192" cy="720"/>
          </a:xfrm>
        </p:grpSpPr>
        <p:sp>
          <p:nvSpPr>
            <p:cNvPr id="7783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783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won Britain's got talent 2007?</a:t>
              </a:r>
              <a:endParaRPr lang="en-US" sz="3600" b="1" dirty="0">
                <a:solidFill>
                  <a:schemeClr val="tx2"/>
                </a:solidFill>
                <a:latin typeface="Tahoma" pitchFamily="34" charset="0"/>
              </a:endParaRPr>
            </a:p>
          </p:txBody>
        </p:sp>
      </p:grpSp>
      <p:pic>
        <p:nvPicPr>
          <p:cNvPr id="77835"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7836"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7837"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7838" name="AutoShape 14">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Simon Cowell</a:t>
            </a:r>
            <a:endParaRPr lang="en-US" sz="2400" b="1" dirty="0">
              <a:latin typeface="Tahoma" pitchFamily="34" charset="0"/>
            </a:endParaRPr>
          </a:p>
        </p:txBody>
      </p:sp>
      <p:sp>
        <p:nvSpPr>
          <p:cNvPr id="77839" name="AutoShape 15">
            <a:hlinkClick r:id="rId9" action="ppaction://hlinksldjump"/>
          </p:cNvPr>
          <p:cNvSpPr>
            <a:spLocks noChangeArrowheads="1"/>
          </p:cNvSpPr>
          <p:nvPr/>
        </p:nvSpPr>
        <p:spPr bwMode="auto">
          <a:xfrm>
            <a:off x="5105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a:t>
            </a:r>
            <a:r>
              <a:rPr lang="en-US" sz="2400" b="1" dirty="0" smtClean="0">
                <a:latin typeface="Tahoma" pitchFamily="34" charset="0"/>
              </a:rPr>
              <a:t>. Susan Boyle </a:t>
            </a:r>
            <a:endParaRPr lang="en-US" sz="2400" b="1" dirty="0">
              <a:latin typeface="Tahoma" pitchFamily="34" charset="0"/>
            </a:endParaRPr>
          </a:p>
        </p:txBody>
      </p:sp>
      <p:sp>
        <p:nvSpPr>
          <p:cNvPr id="77840" name="AutoShape 16">
            <a:hlinkClick r:id="rId9" action="ppaction://hlinksldjump"/>
          </p:cNvPr>
          <p:cNvSpPr>
            <a:spLocks noChangeArrowheads="1"/>
          </p:cNvSpPr>
          <p:nvPr/>
        </p:nvSpPr>
        <p:spPr bwMode="auto">
          <a:xfrm>
            <a:off x="51816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Paul Pan</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782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78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783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7840">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8" grpId="0" autoUpdateAnimBg="0"/>
      <p:bldP spid="77838" grpId="0" autoUpdateAnimBg="0"/>
      <p:bldP spid="77839" grpId="0" autoUpdateAnimBg="0"/>
      <p:bldP spid="77840"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113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1143" name="Group 7"/>
          <p:cNvGrpSpPr>
            <a:grpSpLocks/>
          </p:cNvGrpSpPr>
          <p:nvPr/>
        </p:nvGrpSpPr>
        <p:grpSpPr bwMode="auto">
          <a:xfrm>
            <a:off x="-304800" y="1905000"/>
            <a:ext cx="9829800" cy="1143000"/>
            <a:chOff x="-192" y="1152"/>
            <a:chExt cx="6192" cy="720"/>
          </a:xfrm>
        </p:grpSpPr>
        <p:sp>
          <p:nvSpPr>
            <p:cNvPr id="9114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114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dirty="0" smtClean="0">
                  <a:solidFill>
                    <a:schemeClr val="tx2"/>
                  </a:solidFill>
                  <a:latin typeface="Tahoma" pitchFamily="34" charset="0"/>
                </a:rPr>
                <a:t>Paul Pots</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885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8854" name="AutoShape 6">
            <a:hlinkClick r:id="" action="ppaction://hlinkshowjump?jump=nextslide"/>
          </p:cNvPr>
          <p:cNvSpPr>
            <a:spLocks noChangeArrowheads="1"/>
          </p:cNvSpPr>
          <p:nvPr/>
        </p:nvSpPr>
        <p:spPr bwMode="auto">
          <a:xfrm>
            <a:off x="4953000" y="38862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Band</a:t>
            </a:r>
            <a:endParaRPr lang="en-US" sz="2400" b="1" u="sng" dirty="0">
              <a:solidFill>
                <a:schemeClr val="tx2"/>
              </a:solidFill>
              <a:latin typeface="Tahoma" pitchFamily="34" charset="0"/>
            </a:endParaRPr>
          </a:p>
        </p:txBody>
      </p:sp>
      <p:grpSp>
        <p:nvGrpSpPr>
          <p:cNvPr id="78856" name="Group 8"/>
          <p:cNvGrpSpPr>
            <a:grpSpLocks/>
          </p:cNvGrpSpPr>
          <p:nvPr/>
        </p:nvGrpSpPr>
        <p:grpSpPr bwMode="auto">
          <a:xfrm>
            <a:off x="-304800" y="1981200"/>
            <a:ext cx="9829800" cy="1143000"/>
            <a:chOff x="-192" y="1152"/>
            <a:chExt cx="6192" cy="720"/>
          </a:xfrm>
        </p:grpSpPr>
        <p:sp>
          <p:nvSpPr>
            <p:cNvPr id="7885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8858"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Maowar</a:t>
              </a:r>
              <a:r>
                <a:rPr lang="en-US" sz="3600" b="1" dirty="0" smtClean="0">
                  <a:solidFill>
                    <a:schemeClr val="tx2"/>
                  </a:solidFill>
                  <a:latin typeface="Tahoma" pitchFamily="34" charset="0"/>
                </a:rPr>
                <a:t> is a…</a:t>
              </a:r>
              <a:endParaRPr lang="en-US" sz="3600" b="1" dirty="0">
                <a:solidFill>
                  <a:schemeClr val="tx2"/>
                </a:solidFill>
                <a:latin typeface="Tahoma" pitchFamily="34" charset="0"/>
              </a:endParaRPr>
            </a:p>
          </p:txBody>
        </p:sp>
      </p:grpSp>
      <p:pic>
        <p:nvPicPr>
          <p:cNvPr id="78859"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8860"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8861"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8862" name="AutoShape 14">
            <a:hlinkClick r:id="rId9" action="ppaction://hlinksldjump"/>
          </p:cNvPr>
          <p:cNvSpPr>
            <a:spLocks noChangeArrowheads="1"/>
          </p:cNvSpPr>
          <p:nvPr/>
        </p:nvSpPr>
        <p:spPr bwMode="auto">
          <a:xfrm>
            <a:off x="533400" y="38862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Movie</a:t>
            </a:r>
            <a:endParaRPr lang="en-US" sz="2400" b="1" dirty="0">
              <a:latin typeface="Tahoma" pitchFamily="34" charset="0"/>
            </a:endParaRPr>
          </a:p>
        </p:txBody>
      </p:sp>
      <p:sp>
        <p:nvSpPr>
          <p:cNvPr id="78863" name="AutoShape 15">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Person</a:t>
            </a:r>
            <a:endParaRPr lang="en-US" sz="2400" b="1" dirty="0">
              <a:latin typeface="Tahoma" pitchFamily="34" charset="0"/>
            </a:endParaRPr>
          </a:p>
        </p:txBody>
      </p:sp>
      <p:sp>
        <p:nvSpPr>
          <p:cNvPr id="78864" name="AutoShape 16">
            <a:hlinkClick r:id="rId9" action="ppaction://hlinksldjump"/>
          </p:cNvPr>
          <p:cNvSpPr>
            <a:spLocks noChangeArrowheads="1"/>
          </p:cNvSpPr>
          <p:nvPr/>
        </p:nvSpPr>
        <p:spPr bwMode="auto">
          <a:xfrm>
            <a:off x="50292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Place</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886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8863">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8864">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8854">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4" grpId="0" autoUpdateAnimBg="0"/>
      <p:bldP spid="78862" grpId="0" autoUpdateAnimBg="0"/>
      <p:bldP spid="78863" grpId="0" autoUpdateAnimBg="0"/>
      <p:bldP spid="78864"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216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2167" name="Group 7"/>
          <p:cNvGrpSpPr>
            <a:grpSpLocks/>
          </p:cNvGrpSpPr>
          <p:nvPr/>
        </p:nvGrpSpPr>
        <p:grpSpPr bwMode="auto">
          <a:xfrm>
            <a:off x="-304800" y="1905000"/>
            <a:ext cx="9829800" cy="1143000"/>
            <a:chOff x="-192" y="1152"/>
            <a:chExt cx="6192" cy="720"/>
          </a:xfrm>
        </p:grpSpPr>
        <p:sp>
          <p:nvSpPr>
            <p:cNvPr id="9216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216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Band</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987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987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C. </a:t>
            </a:r>
            <a:r>
              <a:rPr lang="en-US" sz="2400" b="1" dirty="0" smtClean="0">
                <a:latin typeface="Tahoma" pitchFamily="34" charset="0"/>
              </a:rPr>
              <a:t>Ewan McGregor</a:t>
            </a:r>
            <a:endParaRPr lang="en-US" sz="2400" b="1" dirty="0">
              <a:latin typeface="Tahoma" pitchFamily="34" charset="0"/>
            </a:endParaRPr>
          </a:p>
        </p:txBody>
      </p:sp>
      <p:grpSp>
        <p:nvGrpSpPr>
          <p:cNvPr id="79880" name="Group 8"/>
          <p:cNvGrpSpPr>
            <a:grpSpLocks/>
          </p:cNvGrpSpPr>
          <p:nvPr/>
        </p:nvGrpSpPr>
        <p:grpSpPr bwMode="auto">
          <a:xfrm>
            <a:off x="-304800" y="1981200"/>
            <a:ext cx="9829800" cy="1143000"/>
            <a:chOff x="-192" y="1152"/>
            <a:chExt cx="6192" cy="720"/>
          </a:xfrm>
        </p:grpSpPr>
        <p:sp>
          <p:nvSpPr>
            <p:cNvPr id="7988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988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this person?</a:t>
              </a:r>
              <a:endParaRPr lang="en-US" sz="3600" b="1" dirty="0">
                <a:solidFill>
                  <a:schemeClr val="tx2"/>
                </a:solidFill>
                <a:latin typeface="Tahoma" pitchFamily="34" charset="0"/>
              </a:endParaRPr>
            </a:p>
          </p:txBody>
        </p:sp>
      </p:grpSp>
      <p:pic>
        <p:nvPicPr>
          <p:cNvPr id="79883"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9884"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9885"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9886"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Bart Simpson</a:t>
            </a:r>
            <a:endParaRPr lang="en-US" sz="2400" b="1" dirty="0">
              <a:latin typeface="Tahoma" pitchFamily="34" charset="0"/>
            </a:endParaRPr>
          </a:p>
        </p:txBody>
      </p:sp>
      <p:sp>
        <p:nvSpPr>
          <p:cNvPr id="79887" name="AutoShape 15">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Frankie Muniz</a:t>
            </a:r>
            <a:endParaRPr lang="en-US" sz="2400" b="1" dirty="0">
              <a:latin typeface="Tahoma" pitchFamily="34" charset="0"/>
            </a:endParaRPr>
          </a:p>
        </p:txBody>
      </p:sp>
      <p:sp>
        <p:nvSpPr>
          <p:cNvPr id="79888" name="AutoShape 16">
            <a:hlinkClick r:id="rId9" action="ppaction://hlinksldjump"/>
          </p:cNvPr>
          <p:cNvSpPr>
            <a:spLocks noChangeArrowheads="1"/>
          </p:cNvSpPr>
          <p:nvPr/>
        </p:nvSpPr>
        <p:spPr bwMode="auto">
          <a:xfrm>
            <a:off x="49530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Harrison Ford</a:t>
            </a:r>
            <a:endParaRPr lang="en-US" sz="2400" b="1" dirty="0">
              <a:latin typeface="Tahoma" pitchFamily="34" charset="0"/>
            </a:endParaRPr>
          </a:p>
        </p:txBody>
      </p:sp>
      <p:pic>
        <p:nvPicPr>
          <p:cNvPr id="103426" name="Picture 2" descr="http://www.thecinemasource.com/moviesdb/images/ewan_mcgregor_miss_potter_4.jpg"/>
          <p:cNvPicPr>
            <a:picLocks noChangeAspect="1" noChangeArrowheads="1"/>
          </p:cNvPicPr>
          <p:nvPr/>
        </p:nvPicPr>
        <p:blipFill>
          <a:blip r:embed="rId10"/>
          <a:srcRect/>
          <a:stretch>
            <a:fillRect/>
          </a:stretch>
        </p:blipFill>
        <p:spPr bwMode="auto">
          <a:xfrm>
            <a:off x="2857488" y="0"/>
            <a:ext cx="1487582" cy="200024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988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9887">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988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987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7" grpId="0" autoUpdateAnimBg="0"/>
      <p:bldP spid="79886" grpId="0" autoUpdateAnimBg="0"/>
      <p:bldP spid="79887" grpId="0" autoUpdateAnimBg="0"/>
      <p:bldP spid="79888"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318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3191" name="Group 7"/>
          <p:cNvGrpSpPr>
            <a:grpSpLocks/>
          </p:cNvGrpSpPr>
          <p:nvPr/>
        </p:nvGrpSpPr>
        <p:grpSpPr bwMode="auto">
          <a:xfrm>
            <a:off x="-304800" y="1905000"/>
            <a:ext cx="9829800" cy="1143000"/>
            <a:chOff x="-192" y="1152"/>
            <a:chExt cx="6192" cy="720"/>
          </a:xfrm>
        </p:grpSpPr>
        <p:sp>
          <p:nvSpPr>
            <p:cNvPr id="9319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319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Ewan McGregor</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8089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80903"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mike </a:t>
            </a:r>
            <a:r>
              <a:rPr lang="en-US" sz="2400" b="1" dirty="0" smtClean="0">
                <a:latin typeface="Tahoma" pitchFamily="34" charset="0"/>
              </a:rPr>
              <a:t>Myers</a:t>
            </a:r>
            <a:endParaRPr lang="en-US" sz="2400" u="sng" dirty="0">
              <a:solidFill>
                <a:schemeClr val="tx2"/>
              </a:solidFill>
              <a:latin typeface="Times New Roman" pitchFamily="18" charset="0"/>
            </a:endParaRPr>
          </a:p>
        </p:txBody>
      </p:sp>
      <p:grpSp>
        <p:nvGrpSpPr>
          <p:cNvPr id="80904" name="Group 8"/>
          <p:cNvGrpSpPr>
            <a:grpSpLocks/>
          </p:cNvGrpSpPr>
          <p:nvPr/>
        </p:nvGrpSpPr>
        <p:grpSpPr bwMode="auto">
          <a:xfrm>
            <a:off x="-428660" y="1928802"/>
            <a:ext cx="9829800" cy="1143000"/>
            <a:chOff x="-192" y="1152"/>
            <a:chExt cx="6192" cy="720"/>
          </a:xfrm>
        </p:grpSpPr>
        <p:sp>
          <p:nvSpPr>
            <p:cNvPr id="8090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090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does the voice of </a:t>
              </a:r>
              <a:r>
                <a:rPr lang="en-US" sz="3600" b="1" dirty="0" smtClean="0">
                  <a:solidFill>
                    <a:schemeClr val="tx2"/>
                  </a:solidFill>
                  <a:latin typeface="Tahoma" pitchFamily="34" charset="0"/>
                </a:rPr>
                <a:t>Shrek?</a:t>
              </a:r>
              <a:endParaRPr lang="en-US" sz="3600" b="1" dirty="0">
                <a:solidFill>
                  <a:schemeClr val="tx2"/>
                </a:solidFill>
                <a:latin typeface="Tahoma" pitchFamily="34" charset="0"/>
              </a:endParaRPr>
            </a:p>
          </p:txBody>
        </p:sp>
      </p:grpSp>
      <p:pic>
        <p:nvPicPr>
          <p:cNvPr id="80907"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0908"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0909"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0910" name="AutoShape 14">
            <a:hlinkClick r:id="rId9" action="ppaction://hlinksldjump"/>
          </p:cNvPr>
          <p:cNvSpPr>
            <a:spLocks noChangeArrowheads="1"/>
          </p:cNvSpPr>
          <p:nvPr/>
        </p:nvSpPr>
        <p:spPr bwMode="auto">
          <a:xfrm>
            <a:off x="533400" y="3810000"/>
            <a:ext cx="3752848"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a:t>
            </a:r>
            <a:r>
              <a:rPr lang="en-US" sz="2400" b="1" dirty="0" smtClean="0">
                <a:latin typeface="Tahoma" pitchFamily="34" charset="0"/>
              </a:rPr>
              <a:t>. jade </a:t>
            </a:r>
            <a:r>
              <a:rPr lang="en-US" sz="2400" b="1" dirty="0" smtClean="0">
                <a:latin typeface="Tahoma" pitchFamily="34" charset="0"/>
              </a:rPr>
              <a:t>nikora</a:t>
            </a:r>
            <a:endParaRPr lang="en-US" sz="2400" b="1" dirty="0">
              <a:latin typeface="Tahoma" pitchFamily="34" charset="0"/>
            </a:endParaRPr>
          </a:p>
        </p:txBody>
      </p:sp>
      <p:sp>
        <p:nvSpPr>
          <p:cNvPr id="80911" name="AutoShape 15">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a:t>
            </a:r>
            <a:r>
              <a:rPr lang="en-US" sz="2400" b="1" dirty="0" smtClean="0">
                <a:latin typeface="Tahoma" pitchFamily="34" charset="0"/>
              </a:rPr>
              <a:t>. </a:t>
            </a:r>
            <a:r>
              <a:rPr lang="en-US" sz="2400" b="1" dirty="0" smtClean="0">
                <a:latin typeface="Tahoma" pitchFamily="34" charset="0"/>
              </a:rPr>
              <a:t>Heath</a:t>
            </a:r>
            <a:r>
              <a:rPr lang="en-US" sz="2400" b="1" dirty="0" smtClean="0">
                <a:latin typeface="Tahoma" pitchFamily="34" charset="0"/>
              </a:rPr>
              <a:t> </a:t>
            </a:r>
            <a:r>
              <a:rPr lang="en-US" sz="2400" b="1" dirty="0" smtClean="0">
                <a:latin typeface="Tahoma" pitchFamily="34" charset="0"/>
              </a:rPr>
              <a:t>ledger</a:t>
            </a:r>
            <a:endParaRPr lang="en-US" sz="2400" b="1" dirty="0">
              <a:latin typeface="Tahoma" pitchFamily="34" charset="0"/>
            </a:endParaRPr>
          </a:p>
        </p:txBody>
      </p:sp>
      <p:sp>
        <p:nvSpPr>
          <p:cNvPr id="80912" name="AutoShape 16">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a:t>
            </a:r>
            <a:r>
              <a:rPr lang="en-US" sz="2400" b="1" dirty="0" smtClean="0">
                <a:latin typeface="Tahoma" pitchFamily="34" charset="0"/>
              </a:rPr>
              <a:t>. jams o </a:t>
            </a:r>
            <a:r>
              <a:rPr lang="en-US" sz="2400" b="1" dirty="0" smtClean="0">
                <a:latin typeface="Tahoma" pitchFamily="34" charset="0"/>
              </a:rPr>
              <a:t>Brien </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091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091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0912">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090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03" grpId="0" autoUpdateAnimBg="0"/>
      <p:bldP spid="80910" grpId="0" autoUpdateAnimBg="0"/>
      <p:bldP spid="80911" grpId="0" autoUpdateAnimBg="0"/>
      <p:bldP spid="80912"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421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4215" name="Group 7"/>
          <p:cNvGrpSpPr>
            <a:grpSpLocks/>
          </p:cNvGrpSpPr>
          <p:nvPr/>
        </p:nvGrpSpPr>
        <p:grpSpPr bwMode="auto">
          <a:xfrm>
            <a:off x="-304800" y="1905000"/>
            <a:ext cx="9829800" cy="1143000"/>
            <a:chOff x="-192" y="1152"/>
            <a:chExt cx="6192" cy="720"/>
          </a:xfrm>
        </p:grpSpPr>
        <p:sp>
          <p:nvSpPr>
            <p:cNvPr id="9421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421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smtClean="0">
                  <a:solidFill>
                    <a:schemeClr val="tx2"/>
                  </a:solidFill>
                  <a:latin typeface="Tahoma" pitchFamily="34" charset="0"/>
                </a:rPr>
                <a:t>Mike Myers</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8192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81924"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a. George </a:t>
            </a:r>
            <a:r>
              <a:rPr lang="en-US" sz="2400" b="1" dirty="0" smtClean="0">
                <a:latin typeface="Tahoma" pitchFamily="34" charset="0"/>
              </a:rPr>
              <a:t>lucus</a:t>
            </a:r>
            <a:endParaRPr lang="en-US" sz="2400" b="1" u="sng" dirty="0">
              <a:latin typeface="Arial Black" pitchFamily="34" charset="0"/>
            </a:endParaRPr>
          </a:p>
        </p:txBody>
      </p:sp>
      <p:grpSp>
        <p:nvGrpSpPr>
          <p:cNvPr id="81928" name="Group 8"/>
          <p:cNvGrpSpPr>
            <a:grpSpLocks/>
          </p:cNvGrpSpPr>
          <p:nvPr/>
        </p:nvGrpSpPr>
        <p:grpSpPr bwMode="auto">
          <a:xfrm>
            <a:off x="-304800" y="1981200"/>
            <a:ext cx="9829800" cy="1143000"/>
            <a:chOff x="-192" y="1152"/>
            <a:chExt cx="6192" cy="720"/>
          </a:xfrm>
        </p:grpSpPr>
        <p:sp>
          <p:nvSpPr>
            <p:cNvPr id="8192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193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directed Star Wars &amp; Indiana Jones?</a:t>
              </a:r>
              <a:endParaRPr lang="en-US" sz="3600" b="1" dirty="0">
                <a:solidFill>
                  <a:schemeClr val="tx2"/>
                </a:solidFill>
                <a:latin typeface="Tahoma" pitchFamily="34" charset="0"/>
              </a:endParaRPr>
            </a:p>
          </p:txBody>
        </p:sp>
      </p:grpSp>
      <p:pic>
        <p:nvPicPr>
          <p:cNvPr id="8193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193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193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1934" name="AutoShape 14">
            <a:hlinkClick r:id="rId9" action="ppaction://hlinksldjump"/>
          </p:cNvPr>
          <p:cNvSpPr>
            <a:spLocks noChangeArrowheads="1"/>
          </p:cNvSpPr>
          <p:nvPr/>
        </p:nvSpPr>
        <p:spPr bwMode="auto">
          <a:xfrm>
            <a:off x="48768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Peter Jackson</a:t>
            </a:r>
            <a:endParaRPr lang="en-US" sz="2400" b="1" dirty="0">
              <a:latin typeface="Tahoma" pitchFamily="34" charset="0"/>
            </a:endParaRPr>
          </a:p>
        </p:txBody>
      </p:sp>
      <p:sp>
        <p:nvSpPr>
          <p:cNvPr id="81935" name="AutoShape 15">
            <a:hlinkClick r:id="rId9" action="ppaction://hlinksldjump"/>
          </p:cNvPr>
          <p:cNvSpPr>
            <a:spLocks noChangeArrowheads="1"/>
          </p:cNvSpPr>
          <p:nvPr/>
        </p:nvSpPr>
        <p:spPr bwMode="auto">
          <a:xfrm>
            <a:off x="49530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D. Steven Speilberg</a:t>
            </a:r>
            <a:endParaRPr lang="en-US" sz="2400" b="1" dirty="0">
              <a:latin typeface="Tahoma" pitchFamily="34" charset="0"/>
            </a:endParaRPr>
          </a:p>
        </p:txBody>
      </p:sp>
      <p:sp>
        <p:nvSpPr>
          <p:cNvPr id="81936" name="AutoShape 16">
            <a:hlinkClick r:id="rId9" action="ppaction://hlinksldjump"/>
          </p:cNvPr>
          <p:cNvSpPr>
            <a:spLocks noChangeArrowheads="1"/>
          </p:cNvSpPr>
          <p:nvPr/>
        </p:nvSpPr>
        <p:spPr bwMode="auto">
          <a:xfrm>
            <a:off x="500034" y="485776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smtClean="0">
                <a:latin typeface="Arial Black" pitchFamily="34" charset="0"/>
                <a:cs typeface="Tahoma" pitchFamily="34" charset="0"/>
              </a:rPr>
              <a:t>c. </a:t>
            </a:r>
            <a:r>
              <a:rPr lang="en-US" sz="2400" b="1" dirty="0" smtClean="0">
                <a:latin typeface="Arial Black" pitchFamily="34" charset="0"/>
                <a:cs typeface="Tahoma" pitchFamily="34" charset="0"/>
              </a:rPr>
              <a:t>timothy </a:t>
            </a:r>
            <a:r>
              <a:rPr lang="en-US" sz="2400" b="1" dirty="0" smtClean="0">
                <a:latin typeface="Arial Black" pitchFamily="34" charset="0"/>
                <a:cs typeface="Tahoma" pitchFamily="34" charset="0"/>
              </a:rPr>
              <a:t>blame</a:t>
            </a:r>
            <a:endParaRPr lang="en-US" sz="2400" b="1" dirty="0">
              <a:latin typeface="Arial Black" pitchFamily="34" charset="0"/>
              <a:cs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192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19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193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1936">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4" grpId="0" autoUpdateAnimBg="0"/>
      <p:bldP spid="81934" grpId="0" autoUpdateAnimBg="0"/>
      <p:bldP spid="81935" grpId="0" autoUpdateAnimBg="0"/>
      <p:bldP spid="81936" grpId="0"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AutoShape 2">
            <a:hlinkClick r:id="rId2" action="ppaction://hlinksldjump"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grpSp>
        <p:nvGrpSpPr>
          <p:cNvPr id="95239" name="Group 7"/>
          <p:cNvGrpSpPr>
            <a:grpSpLocks/>
          </p:cNvGrpSpPr>
          <p:nvPr/>
        </p:nvGrpSpPr>
        <p:grpSpPr bwMode="auto">
          <a:xfrm>
            <a:off x="-304800" y="1905000"/>
            <a:ext cx="9829800" cy="1143000"/>
            <a:chOff x="-192" y="1152"/>
            <a:chExt cx="6192" cy="720"/>
          </a:xfrm>
        </p:grpSpPr>
        <p:sp>
          <p:nvSpPr>
            <p:cNvPr id="9524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524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dirty="0" smtClean="0">
                  <a:solidFill>
                    <a:schemeClr val="tx2"/>
                  </a:solidFill>
                  <a:latin typeface="Tahoma" pitchFamily="34" charset="0"/>
                </a:rPr>
                <a:t>George Lucus</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396" name="Group 4"/>
          <p:cNvGrpSpPr>
            <a:grpSpLocks/>
          </p:cNvGrpSpPr>
          <p:nvPr/>
        </p:nvGrpSpPr>
        <p:grpSpPr bwMode="auto">
          <a:xfrm>
            <a:off x="-304800" y="1905000"/>
            <a:ext cx="9829800" cy="2362200"/>
            <a:chOff x="-192" y="1152"/>
            <a:chExt cx="6192" cy="720"/>
          </a:xfrm>
        </p:grpSpPr>
        <p:sp>
          <p:nvSpPr>
            <p:cNvPr id="59397" name="Line 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9398" name="AutoShape 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Sorry, try again!</a:t>
              </a:r>
            </a:p>
          </p:txBody>
        </p:sp>
      </p:grpSp>
      <p:sp>
        <p:nvSpPr>
          <p:cNvPr id="59402" name="AutoShape 10">
            <a:hlinkClick r:id="" action="ppaction://hlinkshowjump?jump=lastslideviewed" highlightClick="1"/>
          </p:cNvPr>
          <p:cNvSpPr>
            <a:spLocks noChangeArrowheads="1"/>
          </p:cNvSpPr>
          <p:nvPr/>
        </p:nvSpPr>
        <p:spPr bwMode="auto">
          <a:xfrm>
            <a:off x="7924800" y="5943600"/>
            <a:ext cx="1143000" cy="838200"/>
          </a:xfrm>
          <a:prstGeom prst="actionButtonReturn">
            <a:avLst/>
          </a:prstGeom>
          <a:solidFill>
            <a:srgbClr val="FEBC02"/>
          </a:solidFill>
          <a:ln w="9525">
            <a:solidFill>
              <a:schemeClr val="tx1"/>
            </a:solid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258" name="Group 2"/>
          <p:cNvGrpSpPr>
            <a:grpSpLocks/>
          </p:cNvGrpSpPr>
          <p:nvPr/>
        </p:nvGrpSpPr>
        <p:grpSpPr bwMode="auto">
          <a:xfrm>
            <a:off x="-304800" y="1905000"/>
            <a:ext cx="9829800" cy="2362200"/>
            <a:chOff x="-192" y="1152"/>
            <a:chExt cx="6192" cy="720"/>
          </a:xfrm>
        </p:grpSpPr>
        <p:sp>
          <p:nvSpPr>
            <p:cNvPr id="96259" name="Line 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6260" name="AutoShape 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Thanks for playing!</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96258"/>
                                        </p:tgtEl>
                                        <p:attrNameLst>
                                          <p:attrName>style.visibility</p:attrName>
                                        </p:attrNameLst>
                                      </p:cBhvr>
                                      <p:to>
                                        <p:strVal val="visible"/>
                                      </p:to>
                                    </p:set>
                                    <p:anim calcmode="lin" valueType="num">
                                      <p:cBhvr>
                                        <p:cTn id="7" dur="500" fill="hold"/>
                                        <p:tgtEl>
                                          <p:spTgt spid="96258"/>
                                        </p:tgtEl>
                                        <p:attrNameLst>
                                          <p:attrName>ppt_w</p:attrName>
                                        </p:attrNameLst>
                                      </p:cBhvr>
                                      <p:tavLst>
                                        <p:tav tm="0">
                                          <p:val>
                                            <p:fltVal val="0"/>
                                          </p:val>
                                        </p:tav>
                                        <p:tav tm="100000">
                                          <p:val>
                                            <p:strVal val="#ppt_w"/>
                                          </p:val>
                                        </p:tav>
                                      </p:tavLst>
                                    </p:anim>
                                    <p:anim calcmode="lin" valueType="num">
                                      <p:cBhvr>
                                        <p:cTn id="8" dur="500" fill="hold"/>
                                        <p:tgtEl>
                                          <p:spTgt spid="96258"/>
                                        </p:tgtEl>
                                        <p:attrNameLst>
                                          <p:attrName>ppt_h</p:attrName>
                                        </p:attrNameLst>
                                      </p:cBhvr>
                                      <p:tavLst>
                                        <p:tav tm="0">
                                          <p:val>
                                            <p:fltVal val="0"/>
                                          </p:val>
                                        </p:tav>
                                        <p:tav tm="100000">
                                          <p:val>
                                            <p:strVal val="#ppt_h"/>
                                          </p:val>
                                        </p:tav>
                                      </p:tavLst>
                                    </p:anim>
                                    <p:anim calcmode="lin" valueType="num">
                                      <p:cBhvr>
                                        <p:cTn id="9" dur="500" fill="hold"/>
                                        <p:tgtEl>
                                          <p:spTgt spid="96258"/>
                                        </p:tgtEl>
                                        <p:attrNameLst>
                                          <p:attrName>ppt_x</p:attrName>
                                        </p:attrNameLst>
                                      </p:cBhvr>
                                      <p:tavLst>
                                        <p:tav tm="0">
                                          <p:val>
                                            <p:fltVal val="0.5"/>
                                          </p:val>
                                        </p:tav>
                                        <p:tav tm="100000">
                                          <p:val>
                                            <p:strVal val="#ppt_x"/>
                                          </p:val>
                                        </p:tav>
                                      </p:tavLst>
                                    </p:anim>
                                    <p:anim calcmode="lin" valueType="num">
                                      <p:cBhvr>
                                        <p:cTn id="10" dur="500" fill="hold"/>
                                        <p:tgtEl>
                                          <p:spTgt spid="9625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Who Wants To Be A Millionaire">
  <a:themeElements>
    <a:clrScheme name="">
      <a:dk1>
        <a:srgbClr val="6900B0"/>
      </a:dk1>
      <a:lt1>
        <a:srgbClr val="FFFFFF"/>
      </a:lt1>
      <a:dk2>
        <a:srgbClr val="6F00BA"/>
      </a:dk2>
      <a:lt2>
        <a:srgbClr val="FEB808"/>
      </a:lt2>
      <a:accent1>
        <a:srgbClr val="00CC99"/>
      </a:accent1>
      <a:accent2>
        <a:srgbClr val="3333CC"/>
      </a:accent2>
      <a:accent3>
        <a:srgbClr val="FFFFFF"/>
      </a:accent3>
      <a:accent4>
        <a:srgbClr val="590096"/>
      </a:accent4>
      <a:accent5>
        <a:srgbClr val="AAE2CA"/>
      </a:accent5>
      <a:accent6>
        <a:srgbClr val="2D2DB9"/>
      </a:accent6>
      <a:hlink>
        <a:srgbClr val="6900B0"/>
      </a:hlink>
      <a:folHlink>
        <a:srgbClr val="FEBC02"/>
      </a:folHlink>
    </a:clrScheme>
    <a:fontScheme name="Default Design">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Who Wants To Be A Millionaire</Template>
  <TotalTime>169</TotalTime>
  <Words>768</Words>
  <Application>Microsoft Office PowerPoint</Application>
  <PresentationFormat>On-screen Show (4:3)</PresentationFormat>
  <Paragraphs>133</Paragraphs>
  <Slides>37</Slides>
  <Notes>1</Notes>
  <HiddenSlides>0</HiddenSlides>
  <MMClips>4</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37</vt:i4>
      </vt:variant>
    </vt:vector>
  </HeadingPairs>
  <TitlesOfParts>
    <vt:vector size="39" baseType="lpstr">
      <vt:lpstr>Who Wants To Be A Millionaire</vt:lpstr>
      <vt:lpstr>Clip</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student</dc:creator>
  <cp:lastModifiedBy>student</cp:lastModifiedBy>
  <cp:revision>23</cp:revision>
  <dcterms:created xsi:type="dcterms:W3CDTF">2009-05-19T00:06:00Z</dcterms:created>
  <dcterms:modified xsi:type="dcterms:W3CDTF">2009-06-11T00:15:37Z</dcterms:modified>
</cp:coreProperties>
</file>